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4" r:id="rId4"/>
    <p:sldId id="266" r:id="rId5"/>
    <p:sldId id="268" r:id="rId6"/>
    <p:sldId id="272" r:id="rId7"/>
    <p:sldId id="271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3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AA6F5-C955-4893-A3D8-7D78892FC11D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96E16-B906-451D-8D0B-5649E2EBDF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799760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3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316C5-9ACD-45B4-8F36-7A797DC3E8AB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D81FE-DA6C-419B-8F5B-4356D01B83F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710191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D81FE-DA6C-419B-8F5B-4356D01B83FE}" type="slidenum">
              <a:rPr lang="en-MY" smtClean="0"/>
              <a:t>1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3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5045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24503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32218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37350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26832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6740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08921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02853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54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9179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52675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8646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C8873-05FA-427C-B839-3D2D6E3B85B0}" type="datetimeFigureOut">
              <a:rPr lang="en-MY" smtClean="0"/>
              <a:t>24/2/2015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5BB91-AF15-4E69-9CA9-C1ADDA669DA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10453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4823"/>
            <a:ext cx="7772400" cy="2304257"/>
          </a:xfr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SEMAKAN DOKUMEN PERSIJILAN SESI </a:t>
            </a:r>
            <a:r>
              <a:rPr lang="en-US" sz="4800" b="1" dirty="0" smtClean="0">
                <a:solidFill>
                  <a:schemeClr val="tx1"/>
                </a:solidFill>
              </a:rPr>
              <a:t>2/2014</a:t>
            </a:r>
            <a:endParaRPr lang="en-MY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44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SENARAI DOKUMEN YANG DISEMAK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722288"/>
            <a:ext cx="7704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en-US" sz="3200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b="1" dirty="0" smtClean="0"/>
              <a:t>ADTEC KULIM</a:t>
            </a:r>
            <a:endParaRPr lang="en-US" sz="3200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b="1" dirty="0" smtClean="0"/>
              <a:t>ILP </a:t>
            </a:r>
            <a:r>
              <a:rPr lang="en-US" sz="3200" b="1" dirty="0" smtClean="0"/>
              <a:t>JITRA</a:t>
            </a:r>
            <a:endParaRPr lang="en-US" sz="3200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b="1" dirty="0" smtClean="0"/>
              <a:t>ILP </a:t>
            </a:r>
            <a:r>
              <a:rPr lang="en-US" sz="3200" b="1" dirty="0" smtClean="0"/>
              <a:t>KUALA LANGAT</a:t>
            </a:r>
            <a:endParaRPr lang="en-US" sz="3200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b="1" dirty="0" smtClean="0"/>
              <a:t>ILP </a:t>
            </a:r>
            <a:r>
              <a:rPr lang="en-US" sz="3200" b="1" dirty="0" smtClean="0"/>
              <a:t>SELANDAR</a:t>
            </a:r>
            <a:endParaRPr lang="en-US" sz="3200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b="1" dirty="0" smtClean="0"/>
              <a:t>ILP </a:t>
            </a:r>
            <a:r>
              <a:rPr lang="en-US" sz="3200" b="1" dirty="0" smtClean="0"/>
              <a:t>KOTA SAMARAHAN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508104" y="1772816"/>
            <a:ext cx="3104661" cy="18158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TARGET :</a:t>
            </a:r>
            <a:endParaRPr lang="en-US" sz="2800" b="1" dirty="0" smtClean="0"/>
          </a:p>
          <a:p>
            <a:pPr algn="ctr"/>
            <a:r>
              <a:rPr lang="en-US" sz="2800" dirty="0" err="1"/>
              <a:t>K</a:t>
            </a:r>
            <a:r>
              <a:rPr lang="en-US" sz="2800" dirty="0" err="1" smtClean="0"/>
              <a:t>esilapan</a:t>
            </a:r>
            <a:r>
              <a:rPr lang="en-US" sz="2800" dirty="0" smtClean="0"/>
              <a:t> </a:t>
            </a:r>
            <a:r>
              <a:rPr lang="en-US" sz="2800" dirty="0" err="1" smtClean="0"/>
              <a:t>sifar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setiap</a:t>
            </a:r>
            <a:r>
              <a:rPr lang="en-US" sz="2800" dirty="0" smtClean="0"/>
              <a:t> </a:t>
            </a:r>
            <a:r>
              <a:rPr lang="en-US" sz="2800" dirty="0" err="1" smtClean="0"/>
              <a:t>dokumen</a:t>
            </a:r>
            <a:r>
              <a:rPr lang="en-US" sz="2800" dirty="0" smtClean="0"/>
              <a:t> </a:t>
            </a:r>
            <a:r>
              <a:rPr lang="en-US" sz="2800" dirty="0" err="1" smtClean="0"/>
              <a:t>persijilan</a:t>
            </a:r>
            <a:r>
              <a:rPr lang="en-US" sz="2800" dirty="0" smtClean="0"/>
              <a:t> </a:t>
            </a:r>
            <a:r>
              <a:rPr lang="en-US" sz="2800" dirty="0" err="1" smtClean="0"/>
              <a:t>pelajar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294857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138004"/>
              </p:ext>
            </p:extLst>
          </p:nvPr>
        </p:nvGraphicFramePr>
        <p:xfrm>
          <a:off x="251519" y="1628801"/>
          <a:ext cx="8640961" cy="4223399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664297"/>
                <a:gridCol w="1080120"/>
                <a:gridCol w="1224136"/>
                <a:gridCol w="1224136"/>
                <a:gridCol w="1224136"/>
                <a:gridCol w="1224136"/>
              </a:tblGrid>
              <a:tr h="34372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YG DISEMAK</a:t>
                      </a:r>
                      <a:endParaRPr lang="en-MY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ADTEC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KULIM</a:t>
                      </a:r>
                      <a:endParaRPr lang="en-MY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ILP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JITRA</a:t>
                      </a:r>
                      <a:endParaRPr lang="en-MY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>
                          <a:solidFill>
                            <a:schemeClr val="tx1"/>
                          </a:solidFill>
                        </a:rPr>
                        <a:t>ILP </a:t>
                      </a:r>
                    </a:p>
                    <a:p>
                      <a:pPr algn="ctr"/>
                      <a:r>
                        <a:rPr lang="en-MY" dirty="0" smtClean="0">
                          <a:solidFill>
                            <a:schemeClr val="tx1"/>
                          </a:solidFill>
                        </a:rPr>
                        <a:t>K. LANGAT</a:t>
                      </a:r>
                      <a:endParaRPr lang="en-MY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ILP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SELANDAR</a:t>
                      </a:r>
                      <a:endParaRPr lang="en-MY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ILP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K. SMRHN</a:t>
                      </a:r>
                      <a:endParaRPr lang="en-MY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239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GPA LI</a:t>
                      </a:r>
                      <a:endParaRPr lang="en-MY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x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x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√</a:t>
                      </a:r>
                      <a:endParaRPr lang="en-MY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x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CGPA</a:t>
                      </a:r>
                      <a:endParaRPr lang="en-MY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x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√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√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x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Jumlah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keseluruhan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kredit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merujuk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kepada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silibus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yang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berkuatkuasa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MY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-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x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√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x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x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8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Pelajar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yang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gagal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modul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</a:rPr>
                        <a:t>di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bawa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mengulang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pada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semester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berikutnya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atau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mana-mana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 semester yang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</a:rPr>
                        <a:t>berkenaan</a:t>
                      </a:r>
                      <a:endParaRPr lang="en-MY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√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√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√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√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800" dirty="0" smtClean="0"/>
                        <a:t>√</a:t>
                      </a:r>
                      <a:endParaRPr lang="en-MY" sz="2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tx1"/>
                </a:solidFill>
              </a:rPr>
              <a:t>RINGKASAN SEMAKAN DOKUMEN PERSIJILAN</a:t>
            </a:r>
            <a:endParaRPr lang="en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PENEMUAN – ADTEC KULIM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GPA LI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3261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dirty="0" smtClean="0"/>
              <a:t>DT Telekomunikasi, DT </a:t>
            </a:r>
            <a:r>
              <a:rPr lang="en-US" dirty="0" err="1" smtClean="0"/>
              <a:t>Pembuatan</a:t>
            </a:r>
            <a:r>
              <a:rPr lang="en-US" dirty="0" smtClean="0"/>
              <a:t> (</a:t>
            </a:r>
            <a:r>
              <a:rPr lang="en-US" dirty="0" err="1" smtClean="0"/>
              <a:t>Pemesinan</a:t>
            </a:r>
            <a:r>
              <a:rPr lang="en-US" dirty="0" smtClean="0"/>
              <a:t>), DTK Telekomunikasi, DTK </a:t>
            </a:r>
            <a:r>
              <a:rPr lang="en-US" dirty="0" err="1" smtClean="0"/>
              <a:t>Pembuatan</a:t>
            </a:r>
            <a:r>
              <a:rPr lang="en-US" dirty="0" smtClean="0"/>
              <a:t> (</a:t>
            </a:r>
            <a:r>
              <a:rPr lang="en-US" dirty="0" err="1" smtClean="0"/>
              <a:t>Pemesinan</a:t>
            </a:r>
            <a:r>
              <a:rPr lang="en-US" dirty="0" smtClean="0"/>
              <a:t>), DTP </a:t>
            </a:r>
            <a:r>
              <a:rPr lang="en-US" dirty="0" err="1" smtClean="0"/>
              <a:t>Pembuatan</a:t>
            </a:r>
            <a:r>
              <a:rPr lang="en-US" dirty="0" smtClean="0"/>
              <a:t> (</a:t>
            </a:r>
            <a:r>
              <a:rPr lang="en-US" dirty="0" err="1" smtClean="0"/>
              <a:t>Pemesinan</a:t>
            </a:r>
            <a:r>
              <a:rPr lang="en-US" dirty="0" smtClean="0"/>
              <a:t>)</a:t>
            </a:r>
            <a:endParaRPr lang="en-MY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CGPA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3261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en-US" dirty="0" smtClean="0"/>
              <a:t>DT Telekomunikasi – </a:t>
            </a:r>
            <a:r>
              <a:rPr lang="en-US" dirty="0" err="1" smtClean="0"/>
              <a:t>Sampel</a:t>
            </a:r>
            <a:r>
              <a:rPr lang="en-US" dirty="0" smtClean="0"/>
              <a:t> : Abdul Rahim Bin Abd Hamid</a:t>
            </a:r>
          </a:p>
          <a:p>
            <a:r>
              <a:rPr lang="en-US" dirty="0" smtClean="0"/>
              <a:t>DTP </a:t>
            </a:r>
            <a:r>
              <a:rPr lang="en-US" dirty="0" err="1" smtClean="0"/>
              <a:t>Pembuatan</a:t>
            </a:r>
            <a:r>
              <a:rPr lang="en-US" dirty="0" smtClean="0"/>
              <a:t> (</a:t>
            </a:r>
            <a:r>
              <a:rPr lang="en-US" dirty="0" err="1" smtClean="0"/>
              <a:t>Pemesinan</a:t>
            </a:r>
            <a:r>
              <a:rPr lang="en-US" dirty="0" smtClean="0"/>
              <a:t>) – </a:t>
            </a:r>
            <a:r>
              <a:rPr lang="en-US" dirty="0" err="1" smtClean="0"/>
              <a:t>Sampel</a:t>
            </a:r>
            <a:r>
              <a:rPr lang="en-US" dirty="0"/>
              <a:t> : </a:t>
            </a:r>
            <a:r>
              <a:rPr lang="en-US" dirty="0" smtClean="0"/>
              <a:t>Ahmad </a:t>
            </a:r>
            <a:r>
              <a:rPr lang="en-US" dirty="0" err="1" smtClean="0"/>
              <a:t>Khuzaimi</a:t>
            </a:r>
            <a:r>
              <a:rPr lang="en-US" dirty="0" smtClean="0"/>
              <a:t> Bin </a:t>
            </a:r>
            <a:r>
              <a:rPr lang="en-US" dirty="0" err="1" smtClean="0"/>
              <a:t>Hasan</a:t>
            </a:r>
            <a:r>
              <a:rPr lang="en-US" dirty="0" smtClean="0"/>
              <a:t>     </a:t>
            </a:r>
            <a:endParaRPr lang="en-MY" dirty="0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467544" y="3717032"/>
            <a:ext cx="4040188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2000" dirty="0" err="1">
                <a:solidFill>
                  <a:schemeClr val="tx1"/>
                </a:solidFill>
              </a:rPr>
              <a:t>Jumlah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keseluruhan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kredit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merujuk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kepada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silibus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berkuatkuasa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MY" sz="2000" dirty="0">
              <a:solidFill>
                <a:schemeClr val="tx1"/>
              </a:solidFill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467544" y="4725144"/>
            <a:ext cx="4040188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-</a:t>
            </a:r>
            <a:endParaRPr lang="en-MY" dirty="0"/>
          </a:p>
        </p:txBody>
      </p:sp>
      <p:sp>
        <p:nvSpPr>
          <p:cNvPr id="13" name="Text Placeholder 8"/>
          <p:cNvSpPr txBox="1">
            <a:spLocks/>
          </p:cNvSpPr>
          <p:nvPr/>
        </p:nvSpPr>
        <p:spPr>
          <a:xfrm>
            <a:off x="4644008" y="3717032"/>
            <a:ext cx="4041775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1700" dirty="0" err="1">
                <a:solidFill>
                  <a:schemeClr val="tx1"/>
                </a:solidFill>
              </a:rPr>
              <a:t>Pelajar</a:t>
            </a:r>
            <a:r>
              <a:rPr lang="en-US" sz="1700" dirty="0">
                <a:solidFill>
                  <a:schemeClr val="tx1"/>
                </a:solidFill>
              </a:rPr>
              <a:t> yang </a:t>
            </a:r>
            <a:r>
              <a:rPr lang="en-US" sz="1700" dirty="0" err="1">
                <a:solidFill>
                  <a:schemeClr val="tx1"/>
                </a:solidFill>
              </a:rPr>
              <a:t>gagal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modul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dibawa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mengulang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pada</a:t>
            </a:r>
            <a:r>
              <a:rPr lang="en-US" sz="1700" dirty="0">
                <a:solidFill>
                  <a:schemeClr val="tx1"/>
                </a:solidFill>
              </a:rPr>
              <a:t> semester </a:t>
            </a:r>
            <a:r>
              <a:rPr lang="en-US" sz="1700" dirty="0" err="1">
                <a:solidFill>
                  <a:schemeClr val="tx1"/>
                </a:solidFill>
              </a:rPr>
              <a:t>berikutnya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atau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mana-mana</a:t>
            </a:r>
            <a:r>
              <a:rPr lang="en-US" sz="1700" dirty="0">
                <a:solidFill>
                  <a:schemeClr val="tx1"/>
                </a:solidFill>
              </a:rPr>
              <a:t>  semester yang </a:t>
            </a:r>
            <a:r>
              <a:rPr lang="en-US" sz="1700" dirty="0" err="1">
                <a:solidFill>
                  <a:schemeClr val="tx1"/>
                </a:solidFill>
              </a:rPr>
              <a:t>berkenaan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14" name="Content Placeholder 9"/>
          <p:cNvSpPr txBox="1">
            <a:spLocks/>
          </p:cNvSpPr>
          <p:nvPr/>
        </p:nvSpPr>
        <p:spPr>
          <a:xfrm>
            <a:off x="4644008" y="4725144"/>
            <a:ext cx="4041775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-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27260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PENEMUAN – </a:t>
            </a:r>
            <a:r>
              <a:rPr lang="en-US" b="1" dirty="0" smtClean="0">
                <a:solidFill>
                  <a:schemeClr val="tx1"/>
                </a:solidFill>
              </a:rPr>
              <a:t>ILP JITRA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GPA LI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3261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ST </a:t>
            </a:r>
            <a:r>
              <a:rPr lang="en-US" dirty="0" err="1" smtClean="0"/>
              <a:t>Penyejukbekuan</a:t>
            </a:r>
            <a:r>
              <a:rPr lang="en-US" dirty="0" smtClean="0"/>
              <a:t> &amp; </a:t>
            </a:r>
            <a:r>
              <a:rPr lang="en-US" dirty="0" err="1" smtClean="0"/>
              <a:t>Penyamanan</a:t>
            </a:r>
            <a:r>
              <a:rPr lang="en-US" dirty="0" smtClean="0"/>
              <a:t> </a:t>
            </a:r>
            <a:r>
              <a:rPr lang="en-US" dirty="0" err="1" smtClean="0"/>
              <a:t>Udara</a:t>
            </a:r>
            <a:endParaRPr lang="en-MY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CGPA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3261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-</a:t>
            </a:r>
            <a:endParaRPr lang="en-MY" dirty="0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467544" y="3717032"/>
            <a:ext cx="4040188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2000" dirty="0" err="1">
                <a:solidFill>
                  <a:schemeClr val="tx1"/>
                </a:solidFill>
              </a:rPr>
              <a:t>Jumlah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keseluruhan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kredit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merujuk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kepada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silibus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berkuatkuasa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MY" sz="2000" dirty="0">
              <a:solidFill>
                <a:schemeClr val="tx1"/>
              </a:solidFill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467544" y="4725144"/>
            <a:ext cx="4040188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 </a:t>
            </a:r>
            <a:r>
              <a:rPr lang="en-US" dirty="0" err="1" smtClean="0"/>
              <a:t>Kimpalan</a:t>
            </a:r>
            <a:r>
              <a:rPr lang="en-US" dirty="0" smtClean="0"/>
              <a:t> </a:t>
            </a:r>
            <a:r>
              <a:rPr lang="en-US" dirty="0" err="1" smtClean="0"/>
              <a:t>Arka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Gas</a:t>
            </a:r>
            <a:endParaRPr lang="en-MY" dirty="0"/>
          </a:p>
        </p:txBody>
      </p:sp>
      <p:sp>
        <p:nvSpPr>
          <p:cNvPr id="13" name="Text Placeholder 8"/>
          <p:cNvSpPr txBox="1">
            <a:spLocks/>
          </p:cNvSpPr>
          <p:nvPr/>
        </p:nvSpPr>
        <p:spPr>
          <a:xfrm>
            <a:off x="4644008" y="3717032"/>
            <a:ext cx="4041775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1700" dirty="0" err="1">
                <a:solidFill>
                  <a:schemeClr val="tx1"/>
                </a:solidFill>
              </a:rPr>
              <a:t>Pelajar</a:t>
            </a:r>
            <a:r>
              <a:rPr lang="en-US" sz="1700" dirty="0">
                <a:solidFill>
                  <a:schemeClr val="tx1"/>
                </a:solidFill>
              </a:rPr>
              <a:t> yang </a:t>
            </a:r>
            <a:r>
              <a:rPr lang="en-US" sz="1700" dirty="0" err="1">
                <a:solidFill>
                  <a:schemeClr val="tx1"/>
                </a:solidFill>
              </a:rPr>
              <a:t>gagal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modul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dibawa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mengulang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pada</a:t>
            </a:r>
            <a:r>
              <a:rPr lang="en-US" sz="1700" dirty="0">
                <a:solidFill>
                  <a:schemeClr val="tx1"/>
                </a:solidFill>
              </a:rPr>
              <a:t> semester </a:t>
            </a:r>
            <a:r>
              <a:rPr lang="en-US" sz="1700" dirty="0" err="1">
                <a:solidFill>
                  <a:schemeClr val="tx1"/>
                </a:solidFill>
              </a:rPr>
              <a:t>berikutnya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atau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mana-mana</a:t>
            </a:r>
            <a:r>
              <a:rPr lang="en-US" sz="1700" dirty="0">
                <a:solidFill>
                  <a:schemeClr val="tx1"/>
                </a:solidFill>
              </a:rPr>
              <a:t>  semester yang </a:t>
            </a:r>
            <a:r>
              <a:rPr lang="en-US" sz="1700" dirty="0" err="1">
                <a:solidFill>
                  <a:schemeClr val="tx1"/>
                </a:solidFill>
              </a:rPr>
              <a:t>berkenaan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14" name="Content Placeholder 9"/>
          <p:cNvSpPr txBox="1">
            <a:spLocks/>
          </p:cNvSpPr>
          <p:nvPr/>
        </p:nvSpPr>
        <p:spPr>
          <a:xfrm>
            <a:off x="4644008" y="4725144"/>
            <a:ext cx="4041775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-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59589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PENEMUAN – </a:t>
            </a:r>
            <a:r>
              <a:rPr lang="en-US" b="1" dirty="0" smtClean="0">
                <a:solidFill>
                  <a:schemeClr val="tx1"/>
                </a:solidFill>
              </a:rPr>
              <a:t>ILP KUALA LANGAT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GPA LI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3261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ST CADD </a:t>
            </a:r>
            <a:r>
              <a:rPr lang="en-US" dirty="0" err="1" smtClean="0"/>
              <a:t>Senibina</a:t>
            </a:r>
            <a:r>
              <a:rPr lang="en-US" dirty="0" smtClean="0"/>
              <a:t>, DTP </a:t>
            </a:r>
            <a:r>
              <a:rPr lang="en-US" dirty="0" err="1" smtClean="0"/>
              <a:t>Perisian</a:t>
            </a:r>
            <a:r>
              <a:rPr lang="en-US" dirty="0" smtClean="0"/>
              <a:t> (</a:t>
            </a:r>
            <a:r>
              <a:rPr lang="en-US" dirty="0" err="1" smtClean="0"/>
              <a:t>Pengaturcaraan</a:t>
            </a:r>
            <a:r>
              <a:rPr lang="en-US" dirty="0" smtClean="0"/>
              <a:t>), DTP </a:t>
            </a:r>
            <a:r>
              <a:rPr lang="en-US" dirty="0" err="1" smtClean="0"/>
              <a:t>Perisian</a:t>
            </a:r>
            <a:r>
              <a:rPr lang="en-US" dirty="0" smtClean="0"/>
              <a:t> (Multimedia)</a:t>
            </a:r>
            <a:endParaRPr lang="en-MY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CGPA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3261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ST CADD </a:t>
            </a:r>
            <a:r>
              <a:rPr lang="en-US" dirty="0" err="1" smtClean="0"/>
              <a:t>Senibina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Sampel</a:t>
            </a:r>
            <a:r>
              <a:rPr lang="en-US" dirty="0" smtClean="0"/>
              <a:t>: Nur </a:t>
            </a:r>
            <a:r>
              <a:rPr lang="en-US" dirty="0" err="1" smtClean="0"/>
              <a:t>Hidayah</a:t>
            </a:r>
            <a:r>
              <a:rPr lang="en-US" dirty="0" smtClean="0"/>
              <a:t> </a:t>
            </a:r>
            <a:r>
              <a:rPr lang="en-US" dirty="0" err="1" smtClean="0"/>
              <a:t>Maulad</a:t>
            </a:r>
            <a:r>
              <a:rPr lang="en-US" dirty="0" smtClean="0"/>
              <a:t> </a:t>
            </a:r>
            <a:r>
              <a:rPr lang="en-US" dirty="0" err="1" smtClean="0"/>
              <a:t>Rosman</a:t>
            </a:r>
            <a:endParaRPr lang="en-MY" dirty="0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467544" y="3717032"/>
            <a:ext cx="4040188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2000" dirty="0" err="1">
                <a:solidFill>
                  <a:schemeClr val="tx1"/>
                </a:solidFill>
              </a:rPr>
              <a:t>Jumlah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keseluruhan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kredit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merujuk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kepada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silibus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berkuatkuasa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MY" sz="2000" dirty="0">
              <a:solidFill>
                <a:schemeClr val="tx1"/>
              </a:solidFill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467544" y="4725144"/>
            <a:ext cx="4040188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-</a:t>
            </a:r>
            <a:endParaRPr lang="en-MY" dirty="0"/>
          </a:p>
        </p:txBody>
      </p:sp>
      <p:sp>
        <p:nvSpPr>
          <p:cNvPr id="13" name="Text Placeholder 8"/>
          <p:cNvSpPr txBox="1">
            <a:spLocks/>
          </p:cNvSpPr>
          <p:nvPr/>
        </p:nvSpPr>
        <p:spPr>
          <a:xfrm>
            <a:off x="4644008" y="3717032"/>
            <a:ext cx="4041775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1700" dirty="0" err="1">
                <a:solidFill>
                  <a:schemeClr val="tx1"/>
                </a:solidFill>
              </a:rPr>
              <a:t>Pelajar</a:t>
            </a:r>
            <a:r>
              <a:rPr lang="en-US" sz="1700" dirty="0">
                <a:solidFill>
                  <a:schemeClr val="tx1"/>
                </a:solidFill>
              </a:rPr>
              <a:t> yang </a:t>
            </a:r>
            <a:r>
              <a:rPr lang="en-US" sz="1700" dirty="0" err="1">
                <a:solidFill>
                  <a:schemeClr val="tx1"/>
                </a:solidFill>
              </a:rPr>
              <a:t>gagal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modul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dibawa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mengulang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pada</a:t>
            </a:r>
            <a:r>
              <a:rPr lang="en-US" sz="1700" dirty="0">
                <a:solidFill>
                  <a:schemeClr val="tx1"/>
                </a:solidFill>
              </a:rPr>
              <a:t> semester </a:t>
            </a:r>
            <a:r>
              <a:rPr lang="en-US" sz="1700" dirty="0" err="1">
                <a:solidFill>
                  <a:schemeClr val="tx1"/>
                </a:solidFill>
              </a:rPr>
              <a:t>berikutnya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atau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mana-mana</a:t>
            </a:r>
            <a:r>
              <a:rPr lang="en-US" sz="1700" dirty="0">
                <a:solidFill>
                  <a:schemeClr val="tx1"/>
                </a:solidFill>
              </a:rPr>
              <a:t>  semester yang </a:t>
            </a:r>
            <a:r>
              <a:rPr lang="en-US" sz="1700" dirty="0" err="1">
                <a:solidFill>
                  <a:schemeClr val="tx1"/>
                </a:solidFill>
              </a:rPr>
              <a:t>berkenaan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14" name="Content Placeholder 9"/>
          <p:cNvSpPr txBox="1">
            <a:spLocks/>
          </p:cNvSpPr>
          <p:nvPr/>
        </p:nvSpPr>
        <p:spPr>
          <a:xfrm>
            <a:off x="4644008" y="4725144"/>
            <a:ext cx="4041775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-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30443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PENEMUAN – </a:t>
            </a:r>
            <a:r>
              <a:rPr lang="en-US" b="1" dirty="0" smtClean="0">
                <a:solidFill>
                  <a:schemeClr val="tx1"/>
                </a:solidFill>
              </a:rPr>
              <a:t>ILP SELANDAR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GPA LI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3261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-</a:t>
            </a:r>
            <a:endParaRPr lang="en-MY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CGPA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3261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/>
              <a:t>-</a:t>
            </a:r>
            <a:endParaRPr lang="en-MY" dirty="0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467544" y="3717032"/>
            <a:ext cx="4040188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2000" dirty="0" err="1">
                <a:solidFill>
                  <a:schemeClr val="tx1"/>
                </a:solidFill>
              </a:rPr>
              <a:t>Jumlah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keseluruhan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kredit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merujuk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kepada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silibus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berkuatkuasa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MY" sz="2000" dirty="0">
              <a:solidFill>
                <a:schemeClr val="tx1"/>
              </a:solidFill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467544" y="4725144"/>
            <a:ext cx="4040188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 </a:t>
            </a:r>
            <a:r>
              <a:rPr lang="en-US" dirty="0" err="1" smtClean="0"/>
              <a:t>Komputer</a:t>
            </a:r>
            <a:r>
              <a:rPr lang="en-US" dirty="0" smtClean="0"/>
              <a:t> (</a:t>
            </a:r>
            <a:r>
              <a:rPr lang="en-US" dirty="0" err="1" smtClean="0"/>
              <a:t>Sistem</a:t>
            </a:r>
            <a:r>
              <a:rPr lang="en-US" dirty="0" smtClean="0"/>
              <a:t>), ST </a:t>
            </a:r>
            <a:r>
              <a:rPr lang="en-US" dirty="0" err="1" smtClean="0"/>
              <a:t>Komputer</a:t>
            </a:r>
            <a:r>
              <a:rPr lang="en-US" dirty="0" smtClean="0"/>
              <a:t> (</a:t>
            </a:r>
            <a:r>
              <a:rPr lang="en-US" dirty="0" err="1" smtClean="0"/>
              <a:t>Rangkaian</a:t>
            </a:r>
            <a:r>
              <a:rPr lang="en-US" dirty="0" smtClean="0"/>
              <a:t>)</a:t>
            </a:r>
            <a:endParaRPr lang="en-MY" dirty="0"/>
          </a:p>
        </p:txBody>
      </p:sp>
      <p:sp>
        <p:nvSpPr>
          <p:cNvPr id="13" name="Text Placeholder 8"/>
          <p:cNvSpPr txBox="1">
            <a:spLocks/>
          </p:cNvSpPr>
          <p:nvPr/>
        </p:nvSpPr>
        <p:spPr>
          <a:xfrm>
            <a:off x="4644008" y="3717032"/>
            <a:ext cx="4041775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1700" dirty="0" err="1">
                <a:solidFill>
                  <a:schemeClr val="tx1"/>
                </a:solidFill>
              </a:rPr>
              <a:t>Pelajar</a:t>
            </a:r>
            <a:r>
              <a:rPr lang="en-US" sz="1700" dirty="0">
                <a:solidFill>
                  <a:schemeClr val="tx1"/>
                </a:solidFill>
              </a:rPr>
              <a:t> yang </a:t>
            </a:r>
            <a:r>
              <a:rPr lang="en-US" sz="1700" dirty="0" err="1">
                <a:solidFill>
                  <a:schemeClr val="tx1"/>
                </a:solidFill>
              </a:rPr>
              <a:t>gagal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modul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dibawa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mengulang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pada</a:t>
            </a:r>
            <a:r>
              <a:rPr lang="en-US" sz="1700" dirty="0">
                <a:solidFill>
                  <a:schemeClr val="tx1"/>
                </a:solidFill>
              </a:rPr>
              <a:t> semester </a:t>
            </a:r>
            <a:r>
              <a:rPr lang="en-US" sz="1700" dirty="0" err="1">
                <a:solidFill>
                  <a:schemeClr val="tx1"/>
                </a:solidFill>
              </a:rPr>
              <a:t>berikutnya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atau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mana-mana</a:t>
            </a:r>
            <a:r>
              <a:rPr lang="en-US" sz="1700" dirty="0">
                <a:solidFill>
                  <a:schemeClr val="tx1"/>
                </a:solidFill>
              </a:rPr>
              <a:t>  semester yang </a:t>
            </a:r>
            <a:r>
              <a:rPr lang="en-US" sz="1700" dirty="0" err="1">
                <a:solidFill>
                  <a:schemeClr val="tx1"/>
                </a:solidFill>
              </a:rPr>
              <a:t>berkenaan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14" name="Content Placeholder 9"/>
          <p:cNvSpPr txBox="1">
            <a:spLocks/>
          </p:cNvSpPr>
          <p:nvPr/>
        </p:nvSpPr>
        <p:spPr>
          <a:xfrm>
            <a:off x="4644008" y="4725144"/>
            <a:ext cx="4041775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-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31930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PENEMUAN – ILP KOTA SAMARAHAN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GPA LI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3261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ST </a:t>
            </a:r>
            <a:r>
              <a:rPr lang="en-US" dirty="0" err="1" smtClean="0"/>
              <a:t>Automotif</a:t>
            </a:r>
            <a:r>
              <a:rPr lang="en-US" dirty="0" smtClean="0"/>
              <a:t>, </a:t>
            </a:r>
            <a:r>
              <a:rPr lang="en-US" dirty="0" err="1" smtClean="0"/>
              <a:t>Kimpalan</a:t>
            </a:r>
            <a:r>
              <a:rPr lang="en-US" dirty="0" smtClean="0"/>
              <a:t> </a:t>
            </a:r>
            <a:r>
              <a:rPr lang="en-US" dirty="0" err="1" smtClean="0"/>
              <a:t>Arka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Gas</a:t>
            </a:r>
            <a:r>
              <a:rPr lang="en-US" dirty="0" smtClean="0"/>
              <a:t>, </a:t>
            </a:r>
            <a:r>
              <a:rPr lang="en-US" dirty="0" err="1" smtClean="0"/>
              <a:t>Elektrik</a:t>
            </a:r>
            <a:r>
              <a:rPr lang="en-US" dirty="0" smtClean="0"/>
              <a:t>, </a:t>
            </a:r>
            <a:r>
              <a:rPr lang="en-US" dirty="0" err="1" smtClean="0"/>
              <a:t>Fabrikasi</a:t>
            </a:r>
            <a:r>
              <a:rPr lang="en-US" dirty="0" smtClean="0"/>
              <a:t> </a:t>
            </a:r>
            <a:r>
              <a:rPr lang="en-US" dirty="0" err="1" smtClean="0"/>
              <a:t>Logam</a:t>
            </a:r>
            <a:endParaRPr lang="en-MY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CGPA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3261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ST </a:t>
            </a:r>
            <a:r>
              <a:rPr lang="en-US" dirty="0" err="1" smtClean="0"/>
              <a:t>Elektrik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Sampel</a:t>
            </a:r>
            <a:r>
              <a:rPr lang="en-US" dirty="0" smtClean="0"/>
              <a:t> : Dion </a:t>
            </a:r>
            <a:r>
              <a:rPr lang="en-US" dirty="0" err="1" smtClean="0"/>
              <a:t>Livon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King Kong</a:t>
            </a:r>
            <a:endParaRPr lang="en-MY" dirty="0"/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467544" y="3717032"/>
            <a:ext cx="4040188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2000" dirty="0" err="1">
                <a:solidFill>
                  <a:schemeClr val="tx1"/>
                </a:solidFill>
              </a:rPr>
              <a:t>Jumlah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keseluruhan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kredit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merujuk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kepada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silibus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berkuatkuasa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en-MY" sz="2000" dirty="0">
              <a:solidFill>
                <a:schemeClr val="tx1"/>
              </a:solidFill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467544" y="4725144"/>
            <a:ext cx="4040188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 </a:t>
            </a:r>
            <a:r>
              <a:rPr lang="en-US" dirty="0" err="1" smtClean="0"/>
              <a:t>Fabrikasi</a:t>
            </a:r>
            <a:r>
              <a:rPr lang="en-US" dirty="0" smtClean="0"/>
              <a:t> </a:t>
            </a:r>
            <a:r>
              <a:rPr lang="en-US" dirty="0" err="1" smtClean="0"/>
              <a:t>Logam</a:t>
            </a:r>
            <a:r>
              <a:rPr lang="en-US" dirty="0" smtClean="0"/>
              <a:t>, </a:t>
            </a:r>
            <a:r>
              <a:rPr lang="en-US" dirty="0" err="1" smtClean="0"/>
              <a:t>Automotif</a:t>
            </a:r>
            <a:r>
              <a:rPr lang="en-US" dirty="0" smtClean="0"/>
              <a:t>, STP </a:t>
            </a:r>
            <a:r>
              <a:rPr lang="en-US" dirty="0" err="1" smtClean="0"/>
              <a:t>Mekatronik</a:t>
            </a:r>
            <a:endParaRPr lang="en-MY" dirty="0"/>
          </a:p>
        </p:txBody>
      </p:sp>
      <p:sp>
        <p:nvSpPr>
          <p:cNvPr id="13" name="Text Placeholder 8"/>
          <p:cNvSpPr txBox="1">
            <a:spLocks/>
          </p:cNvSpPr>
          <p:nvPr/>
        </p:nvSpPr>
        <p:spPr>
          <a:xfrm>
            <a:off x="4644008" y="3717032"/>
            <a:ext cx="4041775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n-US" sz="1700" dirty="0" err="1">
                <a:solidFill>
                  <a:schemeClr val="tx1"/>
                </a:solidFill>
              </a:rPr>
              <a:t>Pelajar</a:t>
            </a:r>
            <a:r>
              <a:rPr lang="en-US" sz="1700" dirty="0">
                <a:solidFill>
                  <a:schemeClr val="tx1"/>
                </a:solidFill>
              </a:rPr>
              <a:t> yang </a:t>
            </a:r>
            <a:r>
              <a:rPr lang="en-US" sz="1700" dirty="0" err="1">
                <a:solidFill>
                  <a:schemeClr val="tx1"/>
                </a:solidFill>
              </a:rPr>
              <a:t>gagal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modul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dibawa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mengulang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pada</a:t>
            </a:r>
            <a:r>
              <a:rPr lang="en-US" sz="1700" dirty="0">
                <a:solidFill>
                  <a:schemeClr val="tx1"/>
                </a:solidFill>
              </a:rPr>
              <a:t> semester </a:t>
            </a:r>
            <a:r>
              <a:rPr lang="en-US" sz="1700" dirty="0" err="1">
                <a:solidFill>
                  <a:schemeClr val="tx1"/>
                </a:solidFill>
              </a:rPr>
              <a:t>berikutnya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atau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dirty="0" err="1">
                <a:solidFill>
                  <a:schemeClr val="tx1"/>
                </a:solidFill>
              </a:rPr>
              <a:t>mana-mana</a:t>
            </a:r>
            <a:r>
              <a:rPr lang="en-US" sz="1700" dirty="0">
                <a:solidFill>
                  <a:schemeClr val="tx1"/>
                </a:solidFill>
              </a:rPr>
              <a:t>  semester yang </a:t>
            </a:r>
            <a:r>
              <a:rPr lang="en-US" sz="1700" dirty="0" err="1">
                <a:solidFill>
                  <a:schemeClr val="tx1"/>
                </a:solidFill>
              </a:rPr>
              <a:t>berkenaan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14" name="Content Placeholder 9"/>
          <p:cNvSpPr txBox="1">
            <a:spLocks/>
          </p:cNvSpPr>
          <p:nvPr/>
        </p:nvSpPr>
        <p:spPr>
          <a:xfrm>
            <a:off x="4644008" y="4725144"/>
            <a:ext cx="4041775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-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31930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132</TotalTime>
  <Words>373</Words>
  <Application>Microsoft Office PowerPoint</Application>
  <PresentationFormat>On-screen Show (4:3)</PresentationFormat>
  <Paragraphs>93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SEMAKAN DOKUMEN PERSIJILAN SESI 2/2014</vt:lpstr>
      <vt:lpstr>SENARAI DOKUMEN YANG DISEMAK</vt:lpstr>
      <vt:lpstr>PowerPoint Presentation</vt:lpstr>
      <vt:lpstr>PENEMUAN – ADTEC KULIM</vt:lpstr>
      <vt:lpstr>PENEMUAN – ILP JITRA</vt:lpstr>
      <vt:lpstr>PENEMUAN – ILP KUALA LANGAT</vt:lpstr>
      <vt:lpstr>PENEMUAN – ILP SELANDAR</vt:lpstr>
      <vt:lpstr>PENEMUAN – ILP KOTA SAMARAHAN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azlina</dc:creator>
  <cp:lastModifiedBy>noralize</cp:lastModifiedBy>
  <cp:revision>16</cp:revision>
  <cp:lastPrinted>2014-11-13T16:58:06Z</cp:lastPrinted>
  <dcterms:created xsi:type="dcterms:W3CDTF">2014-08-26T20:06:27Z</dcterms:created>
  <dcterms:modified xsi:type="dcterms:W3CDTF">2015-02-24T01:11:57Z</dcterms:modified>
</cp:coreProperties>
</file>