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69" r:id="rId1"/>
  </p:sldMasterIdLst>
  <p:notesMasterIdLst>
    <p:notesMasterId r:id="rId8"/>
  </p:notesMasterIdLst>
  <p:handoutMasterIdLst>
    <p:handoutMasterId r:id="rId9"/>
  </p:handoutMasterIdLst>
  <p:sldIdLst>
    <p:sldId id="651" r:id="rId2"/>
    <p:sldId id="668" r:id="rId3"/>
    <p:sldId id="661" r:id="rId4"/>
    <p:sldId id="659" r:id="rId5"/>
    <p:sldId id="658" r:id="rId6"/>
    <p:sldId id="662" r:id="rId7"/>
  </p:sldIdLst>
  <p:sldSz cx="9902825" cy="6858000"/>
  <p:notesSz cx="6797675" cy="987425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0000"/>
    <a:srgbClr val="FFFF00"/>
    <a:srgbClr val="967200"/>
    <a:srgbClr val="FFFFCC"/>
    <a:srgbClr val="00FFFF"/>
    <a:srgbClr val="99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3155" autoAdjust="0"/>
  </p:normalViewPr>
  <p:slideViewPr>
    <p:cSldViewPr>
      <p:cViewPr varScale="1">
        <p:scale>
          <a:sx n="68" d="100"/>
          <a:sy n="68" d="100"/>
        </p:scale>
        <p:origin x="-1272" y="-10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172" y="-90"/>
      </p:cViewPr>
      <p:guideLst>
        <p:guide orient="horz" pos="3111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C578BF-81AD-48E8-9501-52B5704BD1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D90C76-B0E3-497A-9776-9ED583B0B251}">
      <dgm:prSet phldrT="[Text]" custT="1"/>
      <dgm:sp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0800000" scaled="1"/>
          <a:tileRect/>
        </a:gradFill>
      </dgm:spPr>
      <dgm:t>
        <a:bodyPr/>
        <a:lstStyle/>
        <a:p>
          <a:pPr algn="ctr">
            <a:lnSpc>
              <a:spcPct val="100000"/>
            </a:lnSpc>
          </a:pPr>
          <a:r>
            <a: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LAPORAN PELAKSANAAN PEPERIKSAAN AKHIR JTM SESI 2/2014</a:t>
          </a:r>
          <a:endParaRPr 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E7873FC7-BFCF-473B-ABED-5BC1CC49EFB7}" type="parTrans" cxnId="{D55F45A6-DE56-4291-ACB9-4A6E662DF952}">
      <dgm:prSet/>
      <dgm:spPr/>
      <dgm:t>
        <a:bodyPr/>
        <a:lstStyle/>
        <a:p>
          <a:endParaRPr lang="en-US" sz="600">
            <a:latin typeface="Arial" pitchFamily="34" charset="0"/>
            <a:cs typeface="Arial" pitchFamily="34" charset="0"/>
          </a:endParaRPr>
        </a:p>
      </dgm:t>
    </dgm:pt>
    <dgm:pt modelId="{7EBDF840-B149-4B45-8340-957217DB62DD}" type="sibTrans" cxnId="{D55F45A6-DE56-4291-ACB9-4A6E662DF952}">
      <dgm:prSet/>
      <dgm:spPr/>
      <dgm:t>
        <a:bodyPr/>
        <a:lstStyle/>
        <a:p>
          <a:endParaRPr lang="en-US" sz="600">
            <a:latin typeface="Arial" pitchFamily="34" charset="0"/>
            <a:cs typeface="Arial" pitchFamily="34" charset="0"/>
          </a:endParaRPr>
        </a:p>
      </dgm:t>
    </dgm:pt>
    <dgm:pt modelId="{416598A9-708A-4063-862C-85C16D6EFB9C}" type="pres">
      <dgm:prSet presAssocID="{64C578BF-81AD-48E8-9501-52B5704BD1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B7C67C-1DC2-44FC-8C8C-304801C108A0}" type="pres">
      <dgm:prSet presAssocID="{81D90C76-B0E3-497A-9776-9ED583B0B251}" presName="parentText" presStyleLbl="node1" presStyleIdx="0" presStyleCnt="1" custScaleX="100000" custScaleY="522992" custLinFactNeighborY="-459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5F45A6-DE56-4291-ACB9-4A6E662DF952}" srcId="{64C578BF-81AD-48E8-9501-52B5704BD1FB}" destId="{81D90C76-B0E3-497A-9776-9ED583B0B251}" srcOrd="0" destOrd="0" parTransId="{E7873FC7-BFCF-473B-ABED-5BC1CC49EFB7}" sibTransId="{7EBDF840-B149-4B45-8340-957217DB62DD}"/>
    <dgm:cxn modelId="{0B0CBD1B-665D-4199-AF3B-4D3A53FC77E1}" type="presOf" srcId="{64C578BF-81AD-48E8-9501-52B5704BD1FB}" destId="{416598A9-708A-4063-862C-85C16D6EFB9C}" srcOrd="0" destOrd="0" presId="urn:microsoft.com/office/officeart/2005/8/layout/vList2"/>
    <dgm:cxn modelId="{08B739F4-AF8F-4E84-8897-8AE62FC2C9F0}" type="presOf" srcId="{81D90C76-B0E3-497A-9776-9ED583B0B251}" destId="{AAB7C67C-1DC2-44FC-8C8C-304801C108A0}" srcOrd="0" destOrd="0" presId="urn:microsoft.com/office/officeart/2005/8/layout/vList2"/>
    <dgm:cxn modelId="{4E19041E-5043-4A50-A7FA-76B480C18DF7}" type="presParOf" srcId="{416598A9-708A-4063-862C-85C16D6EFB9C}" destId="{AAB7C67C-1DC2-44FC-8C8C-304801C108A0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7C67C-1DC2-44FC-8C8C-304801C108A0}">
      <dsp:nvSpPr>
        <dsp:cNvPr id="0" name=""/>
        <dsp:cNvSpPr/>
      </dsp:nvSpPr>
      <dsp:spPr>
        <a:xfrm>
          <a:off x="0" y="304800"/>
          <a:ext cx="5714999" cy="1497692"/>
        </a:xfrm>
        <a:prstGeom prst="roundRect">
          <a:avLst/>
        </a:prstGeom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0800000" scaled="1"/>
          <a:tileRect/>
        </a:gra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LAPORAN PELAKSANAAN PEPERIKSAAN AKHIR JTM SESI 2/2014</a:t>
          </a:r>
          <a:endParaRPr lang="en-U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73111" y="377911"/>
        <a:ext cx="5568777" cy="135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6346071" y="9456164"/>
            <a:ext cx="382369" cy="3083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828" tIns="43143" rIns="87828" bIns="43143" anchor="ctr">
            <a:spAutoFit/>
          </a:bodyPr>
          <a:lstStyle/>
          <a:p>
            <a:pPr algn="r" defTabSz="885825" eaLnBrk="0" hangingPunct="0"/>
            <a:fld id="{2F9CEC86-64D2-413D-81D2-62D4947FEEDA}" type="slidenum">
              <a:rPr lang="en-US" sz="1400">
                <a:latin typeface="Times New Roman" pitchFamily="18" charset="0"/>
              </a:rPr>
              <a:pPr algn="r" defTabSz="885825" eaLnBrk="0" hangingPunct="0"/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5572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39365" cy="448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t" anchorCtr="0" compatLnSpc="1">
            <a:prstTxWarp prst="textNoShape">
              <a:avLst/>
            </a:prstTxWarp>
          </a:bodyPr>
          <a:lstStyle>
            <a:lvl1pPr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Lampiran 3</a:t>
            </a:r>
            <a:endParaRPr lang="en-US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1560" y="1"/>
            <a:ext cx="2939365" cy="448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t" anchorCtr="0" compatLnSpc="1">
            <a:prstTxWarp prst="textNoShape">
              <a:avLst/>
            </a:prstTxWarp>
          </a:bodyPr>
          <a:lstStyle>
            <a:lvl1pPr algn="r"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ED3040A-BDFA-416A-A9E8-DF623044EB22}" type="datetime3">
              <a:rPr lang="en-US"/>
              <a:pPr>
                <a:defRPr/>
              </a:pPr>
              <a:t>30 April 2015</a:t>
            </a:fld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7713" y="784225"/>
            <a:ext cx="5329237" cy="3690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0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96" y="4699027"/>
            <a:ext cx="4986535" cy="44762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0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8052"/>
            <a:ext cx="2939365" cy="4471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b" anchorCtr="0" compatLnSpc="1">
            <a:prstTxWarp prst="textNoShape">
              <a:avLst/>
            </a:prstTxWarp>
          </a:bodyPr>
          <a:lstStyle>
            <a:lvl1pPr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0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1560" y="9398052"/>
            <a:ext cx="2939365" cy="4471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b" anchorCtr="0" compatLnSpc="1">
            <a:prstTxWarp prst="textNoShape">
              <a:avLst/>
            </a:prstTxWarp>
          </a:bodyPr>
          <a:lstStyle>
            <a:lvl1pPr algn="r"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2D685C2-546D-45BA-9989-297CCC1C7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9349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5825"/>
            <a:fld id="{1467731E-5039-4309-8006-5D7993329140}" type="datetime3">
              <a:rPr lang="en-US" smtClean="0"/>
              <a:pPr defTabSz="885825"/>
              <a:t>30 April 2015</a:t>
            </a:fld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1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5825"/>
            <a:fld id="{1467731E-5039-4309-8006-5D7993329140}" type="datetime3">
              <a:rPr lang="en-US" smtClean="0"/>
              <a:pPr defTabSz="885825"/>
              <a:t>30 April 2015</a:t>
            </a:fld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2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5825"/>
            <a:fld id="{1467731E-5039-4309-8006-5D7993329140}" type="datetime3">
              <a:rPr lang="en-US" smtClean="0"/>
              <a:pPr defTabSz="885825"/>
              <a:t>30 April 2015</a:t>
            </a:fld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3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5825"/>
            <a:fld id="{1467731E-5039-4309-8006-5D7993329140}" type="datetime3">
              <a:rPr lang="en-US" smtClean="0"/>
              <a:pPr defTabSz="885825"/>
              <a:t>30 April 2015</a:t>
            </a:fld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4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5825"/>
            <a:fld id="{1467731E-5039-4309-8006-5D7993329140}" type="datetime3">
              <a:rPr lang="en-US" smtClean="0"/>
              <a:pPr defTabSz="885825"/>
              <a:t>30 April 2015</a:t>
            </a:fld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5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5825"/>
            <a:fld id="{1467731E-5039-4309-8006-5D7993329140}" type="datetime3">
              <a:rPr lang="en-US" smtClean="0"/>
              <a:pPr defTabSz="885825"/>
              <a:t>30 April 2015</a:t>
            </a:fld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6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91050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42712" y="1752602"/>
            <a:ext cx="8417401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42712" y="3611607"/>
            <a:ext cx="8417401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4077" y="4953000"/>
            <a:ext cx="9906902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3957ADA-D39A-4969-A72E-C91D0B195707}" type="datetime3">
              <a:rPr lang="en-US" smtClean="0"/>
              <a:t>30 April 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D35AD73-F6C1-4017-BEC9-E89723DB86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141" y="1481330"/>
            <a:ext cx="8912543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A7F92C6-1370-4623-BF64-456E2F5ADF93}" type="datetime3">
              <a:rPr lang="en-US" smtClean="0"/>
              <a:t>30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83BCC5-F4A8-4A57-9ADB-015CE18D78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1971" y="274641"/>
            <a:ext cx="1924975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141" y="274641"/>
            <a:ext cx="6849454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A81993-5811-449B-A942-D913B2B543A5}" type="datetime3">
              <a:rPr lang="en-US" smtClean="0"/>
              <a:t>30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C109B6-F489-4578-9CA1-C0BA91AAF9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E59DA8C-AF7D-452F-A682-34455BCE2CBF}" type="datetime3">
              <a:rPr lang="en-US" smtClean="0"/>
              <a:t>30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23" y="1059712"/>
            <a:ext cx="8417401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8243" y="2931712"/>
            <a:ext cx="4951413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155AC2-9C2F-4DC9-9A50-9C79D01E3EC6}" type="datetime3">
              <a:rPr lang="en-US" smtClean="0"/>
              <a:t>30 April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B7AEBF-CFEE-4C31-894C-A0CC382D57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938474" y="3005472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736588" y="3005472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141" y="1481329"/>
            <a:ext cx="43737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481329"/>
            <a:ext cx="43737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82D29FD-79EC-486C-893A-D30F81A19D06}" type="datetime3">
              <a:rPr lang="en-US" smtClean="0"/>
              <a:t>30 April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54803F-CE42-4474-B897-03AC33DF56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" y="273050"/>
            <a:ext cx="8912543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141" y="5410200"/>
            <a:ext cx="437546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0499" y="5410200"/>
            <a:ext cx="4377186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141" y="1444295"/>
            <a:ext cx="437546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498" y="1444295"/>
            <a:ext cx="4377186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BB10F3-F581-4FAC-A0A2-DC31FFFC48F4}" type="datetime3">
              <a:rPr lang="en-US" smtClean="0"/>
              <a:t>30 April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A7CC780-C720-46C1-9F1D-66EC84F8CD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2B3973-307E-4EC2-A562-2EAE19CD2B75}" type="datetime3">
              <a:rPr lang="en-US" smtClean="0"/>
              <a:t>30 April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508F21-990F-461F-BDEF-97132F2DE6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588DBC-D262-4555-9DAF-E65FDA31DC0E}" type="datetime3">
              <a:rPr lang="en-US" smtClean="0"/>
              <a:t>30 April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0BCF35-DC8B-45EF-A31B-53B0573DF0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83" y="4876800"/>
            <a:ext cx="8102659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786365" y="5355102"/>
            <a:ext cx="4304428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90282" y="274320"/>
            <a:ext cx="8100511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85282" y="6407944"/>
            <a:ext cx="2079593" cy="365760"/>
          </a:xfrm>
        </p:spPr>
        <p:txBody>
          <a:bodyPr/>
          <a:lstStyle>
            <a:extLst/>
          </a:lstStyle>
          <a:p>
            <a:pPr>
              <a:defRPr/>
            </a:pPr>
            <a:fld id="{2761E7EC-937C-4169-AE0A-182597234699}" type="datetime3">
              <a:rPr lang="en-US" smtClean="0"/>
              <a:t>30 April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699F35-3450-4DE7-94C6-0B54329B59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5938" y="5443402"/>
            <a:ext cx="7757213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7571" y="189968"/>
            <a:ext cx="9407684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A42DFBC-00F2-4235-9FD6-B5F1FD037645}" type="datetime3">
              <a:rPr lang="en-US" smtClean="0"/>
              <a:t>30 April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43558" y="6407945"/>
            <a:ext cx="254575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FDCEB54-7D97-43CB-83DD-D8D376DFF6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4865122"/>
            <a:ext cx="8745581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40706" y="5944936"/>
            <a:ext cx="5350627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6025" y="5939011"/>
            <a:ext cx="3996707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543" y="5791253"/>
            <a:ext cx="368465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0003" y="5787739"/>
            <a:ext cx="368811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9383113" y="4988440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9181227" y="4988440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40706" y="5944936"/>
            <a:ext cx="5350627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6025" y="5939011"/>
            <a:ext cx="3996707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543" y="5791253"/>
            <a:ext cx="368465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003" y="5787739"/>
            <a:ext cx="368811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141" y="274638"/>
            <a:ext cx="8912543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141" y="1481329"/>
            <a:ext cx="8912543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7285282" y="6407944"/>
            <a:ext cx="2079593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D3A0F8E-0DED-41D4-9243-2602976B6730}" type="datetime3">
              <a:rPr lang="en-US" smtClean="0"/>
              <a:t>30 April 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743558" y="6407945"/>
            <a:ext cx="254575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364875" y="6407945"/>
            <a:ext cx="396113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5ADA418-9742-498D-93BC-D1A1A648BF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0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</p:sldLayoutIdLst>
  <p:transition>
    <p:randomBar dir="vert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diagramColors" Target="../diagrams/colors1.xm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12" Type="http://schemas.openxmlformats.org/officeDocument/2006/relationships/diagramQuickStyle" Target="../diagrams/quickStyle1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jpeg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11" Type="http://schemas.openxmlformats.org/officeDocument/2006/relationships/diagramLayout" Target="../diagrams/layout1.xml"/><Relationship Id="rId5" Type="http://schemas.openxmlformats.org/officeDocument/2006/relationships/image" Target="../media/image2.jpeg"/><Relationship Id="rId15" Type="http://schemas.openxmlformats.org/officeDocument/2006/relationships/image" Target="../media/image7.png"/><Relationship Id="rId10" Type="http://schemas.openxmlformats.org/officeDocument/2006/relationships/diagramData" Target="../diagrams/data1.xml"/><Relationship Id="rId4" Type="http://schemas.openxmlformats.org/officeDocument/2006/relationships/audio" Target="../media/audio1.wav"/><Relationship Id="rId9" Type="http://schemas.openxmlformats.org/officeDocument/2006/relationships/image" Target="../media/image6.jpeg"/><Relationship Id="rId14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11" Type="http://schemas.openxmlformats.org/officeDocument/2006/relationships/image" Target="../media/image10.png"/><Relationship Id="rId5" Type="http://schemas.openxmlformats.org/officeDocument/2006/relationships/image" Target="../media/image2.jpeg"/><Relationship Id="rId10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.jpeg"/><Relationship Id="rId11" Type="http://schemas.openxmlformats.org/officeDocument/2006/relationships/image" Target="../media/image10.png"/><Relationship Id="rId5" Type="http://schemas.openxmlformats.org/officeDocument/2006/relationships/image" Target="../media/image2.jpeg"/><Relationship Id="rId10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3.jpeg"/><Relationship Id="rId11" Type="http://schemas.openxmlformats.org/officeDocument/2006/relationships/image" Target="../media/image11.jpeg"/><Relationship Id="rId5" Type="http://schemas.openxmlformats.org/officeDocument/2006/relationships/image" Target="../media/image2.jpeg"/><Relationship Id="rId10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4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jpe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3.jpeg"/><Relationship Id="rId11" Type="http://schemas.openxmlformats.org/officeDocument/2006/relationships/image" Target="../media/image12.png"/><Relationship Id="rId5" Type="http://schemas.openxmlformats.org/officeDocument/2006/relationships/image" Target="../media/image2.jpeg"/><Relationship Id="rId15" Type="http://schemas.openxmlformats.org/officeDocument/2006/relationships/image" Target="../media/image16.png"/><Relationship Id="rId10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6.jpeg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.jpe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3.jpeg"/><Relationship Id="rId11" Type="http://schemas.openxmlformats.org/officeDocument/2006/relationships/image" Target="../media/image17.png"/><Relationship Id="rId5" Type="http://schemas.openxmlformats.org/officeDocument/2006/relationships/image" Target="../media/image2.jpeg"/><Relationship Id="rId10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0" y="1828800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018157964"/>
              </p:ext>
            </p:extLst>
          </p:nvPr>
        </p:nvGraphicFramePr>
        <p:xfrm>
          <a:off x="2208213" y="2057400"/>
          <a:ext cx="5714999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3078" name="Picture 5" descr="LOGOBARU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7162" y="609600"/>
            <a:ext cx="1398587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411662" y="1584325"/>
            <a:ext cx="3054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/>
              <a:t>KEMENTERIAN SUMBER MANUSIA</a:t>
            </a:r>
            <a:endParaRPr lang="en-MY" sz="1000" b="1" dirty="0"/>
          </a:p>
        </p:txBody>
      </p: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pic>
        <p:nvPicPr>
          <p:cNvPr id="17" name="Picture 16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849561" y="600307"/>
            <a:ext cx="19565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37093" y="1828800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612" y="4611107"/>
            <a:ext cx="2811656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4225" y="609600"/>
            <a:ext cx="8579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 smtClean="0"/>
              <a:t>JUMLAH KESELURUHAN SET SOALAN SUBJEK TERAS </a:t>
            </a:r>
          </a:p>
          <a:p>
            <a:pPr algn="ctr"/>
            <a:r>
              <a:rPr lang="en-MY" b="1" dirty="0" smtClean="0"/>
              <a:t>SESI 2/2014</a:t>
            </a:r>
            <a:endParaRPr lang="en-MY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941060"/>
              </p:ext>
            </p:extLst>
          </p:nvPr>
        </p:nvGraphicFramePr>
        <p:xfrm>
          <a:off x="2288585" y="2057400"/>
          <a:ext cx="594671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934046"/>
                <a:gridCol w="16504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SET TEORI (K1)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SET TEORI (K2)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SET AMALI</a:t>
                      </a:r>
                      <a:endParaRPr lang="en-MY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3600" dirty="0" smtClean="0"/>
                        <a:t>201</a:t>
                      </a:r>
                      <a:endParaRPr lang="en-MY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3600" dirty="0" smtClean="0"/>
                        <a:t>201</a:t>
                      </a:r>
                      <a:endParaRPr lang="en-MY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3600" dirty="0" smtClean="0"/>
                        <a:t>57</a:t>
                      </a:r>
                      <a:endParaRPr lang="en-MY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8771561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37093" y="1828800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612" y="4611107"/>
            <a:ext cx="2811656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30906" y="465138"/>
            <a:ext cx="843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 smtClean="0"/>
              <a:t>JUMLAH SET SOALAN SUBJEK UMUM </a:t>
            </a:r>
          </a:p>
          <a:p>
            <a:pPr algn="ctr"/>
            <a:r>
              <a:rPr lang="en-MY" b="1" dirty="0" smtClean="0"/>
              <a:t>SESI 2/2014</a:t>
            </a:r>
            <a:endParaRPr lang="en-MY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164631"/>
              </p:ext>
            </p:extLst>
          </p:nvPr>
        </p:nvGraphicFramePr>
        <p:xfrm>
          <a:off x="938212" y="1357834"/>
          <a:ext cx="8432363" cy="3137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306"/>
                <a:gridCol w="3898285"/>
                <a:gridCol w="1962780"/>
                <a:gridCol w="1674992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NO.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SUBJEK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OBJEKTIF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SUBJEKTIF</a:t>
                      </a:r>
                      <a:endParaRPr lang="en-MY" sz="2400" dirty="0"/>
                    </a:p>
                  </a:txBody>
                  <a:tcPr/>
                </a:tc>
              </a:tr>
              <a:tr h="460776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1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MATEMATIK KEJURUTERAAN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-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4</a:t>
                      </a:r>
                      <a:endParaRPr lang="en-MY" sz="1800" dirty="0"/>
                    </a:p>
                  </a:txBody>
                  <a:tcPr anchor="ctr"/>
                </a:tc>
              </a:tr>
              <a:tr h="424195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SAINS KEJURUTERAAN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8</a:t>
                      </a:r>
                      <a:endParaRPr lang="en-MY" sz="18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PENDIDIKAN ISLAM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4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PENDIDIKAN MORAL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5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ENGLISH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</a:tr>
              <a:tr h="424195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6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APLIKASI KOMPUTER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1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1</a:t>
                      </a:r>
                      <a:endParaRPr lang="en-MY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9547683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445950" y="1820238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3" name="Rectangle 2"/>
          <p:cNvSpPr/>
          <p:nvPr/>
        </p:nvSpPr>
        <p:spPr>
          <a:xfrm>
            <a:off x="1278031" y="449243"/>
            <a:ext cx="72631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ISU-ISU/MASALAH BERKAITAN PELAKSANAAN</a:t>
            </a:r>
          </a:p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PEPERIKSAAN AKHIR JTM SESI 2/2014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https://encrypted-tbn2.gstatic.com/images?q=tbn:ANd9GcQ17VcCd2Cp8qAWF7aHl6pWUjvlsJ0hVNhEznPQCGdqOIH3Zz-k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861" y="4724400"/>
            <a:ext cx="2493860" cy="17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42826"/>
              </p:ext>
            </p:extLst>
          </p:nvPr>
        </p:nvGraphicFramePr>
        <p:xfrm>
          <a:off x="1339763" y="2209800"/>
          <a:ext cx="7304396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9445"/>
                <a:gridCol w="17049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PERKARA</a:t>
                      </a:r>
                      <a:endParaRPr lang="en-MY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JUMLAH </a:t>
                      </a:r>
                      <a:r>
                        <a:rPr lang="en-MY" baseline="0" dirty="0" smtClean="0"/>
                        <a:t>KES</a:t>
                      </a:r>
                      <a:endParaRPr lang="en-MY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MY" dirty="0" smtClean="0"/>
                        <a:t>SOALAN TIDAK DITERIMA OLEH</a:t>
                      </a:r>
                      <a:r>
                        <a:rPr lang="en-MY" baseline="0" dirty="0" smtClean="0"/>
                        <a:t> ILJTM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MY" dirty="0" smtClean="0"/>
                        <a:t>1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MY" dirty="0" smtClean="0"/>
                        <a:t>KANDUNGAN SOALAN TIDAK SAMA DENGAN CATATAN PADA SAMPUL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MY" dirty="0" smtClean="0"/>
                        <a:t>10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443436790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379412" y="1827440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526" y="381000"/>
            <a:ext cx="1586309" cy="119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12" y="4452926"/>
            <a:ext cx="19526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31" y="1656590"/>
            <a:ext cx="646499" cy="64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466" y="2449121"/>
            <a:ext cx="646499" cy="64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246" y="3235938"/>
            <a:ext cx="646499" cy="64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457" y="4105870"/>
            <a:ext cx="646499" cy="64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5610" y="1762120"/>
            <a:ext cx="35718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/>
              <a:t>1</a:t>
            </a:r>
            <a:endParaRPr lang="en-MY" dirty="0"/>
          </a:p>
        </p:txBody>
      </p:sp>
      <p:sp>
        <p:nvSpPr>
          <p:cNvPr id="22" name="TextBox 21"/>
          <p:cNvSpPr txBox="1"/>
          <p:nvPr/>
        </p:nvSpPr>
        <p:spPr>
          <a:xfrm>
            <a:off x="1790059" y="2581786"/>
            <a:ext cx="35718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/>
              <a:t>2</a:t>
            </a:r>
            <a:endParaRPr lang="en-MY" dirty="0"/>
          </a:p>
        </p:txBody>
      </p:sp>
      <p:sp>
        <p:nvSpPr>
          <p:cNvPr id="23" name="TextBox 22"/>
          <p:cNvSpPr txBox="1"/>
          <p:nvPr/>
        </p:nvSpPr>
        <p:spPr>
          <a:xfrm>
            <a:off x="2280965" y="3345048"/>
            <a:ext cx="35718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/>
              <a:t>3</a:t>
            </a:r>
            <a:endParaRPr lang="en-MY" dirty="0"/>
          </a:p>
        </p:txBody>
      </p:sp>
      <p:sp>
        <p:nvSpPr>
          <p:cNvPr id="24" name="TextBox 23"/>
          <p:cNvSpPr txBox="1"/>
          <p:nvPr/>
        </p:nvSpPr>
        <p:spPr>
          <a:xfrm>
            <a:off x="2738011" y="4238620"/>
            <a:ext cx="35718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/>
              <a:t>4</a:t>
            </a:r>
            <a:endParaRPr lang="en-MY" dirty="0"/>
          </a:p>
        </p:txBody>
      </p:sp>
      <p:sp>
        <p:nvSpPr>
          <p:cNvPr id="5" name="TextBox 4"/>
          <p:cNvSpPr txBox="1"/>
          <p:nvPr/>
        </p:nvSpPr>
        <p:spPr>
          <a:xfrm>
            <a:off x="1903412" y="16764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>
                <a:latin typeface="Berlin Sans FB" pitchFamily="34" charset="0"/>
              </a:rPr>
              <a:t>PENGASINGAN SOALAN </a:t>
            </a:r>
            <a:r>
              <a:rPr lang="en-MY" b="1" dirty="0" smtClean="0">
                <a:latin typeface="Berlin Sans FB" pitchFamily="34" charset="0"/>
              </a:rPr>
              <a:t>MENGIKUT TOPIK</a:t>
            </a:r>
            <a:r>
              <a:rPr lang="en-MY" dirty="0" smtClean="0">
                <a:latin typeface="Berlin Sans FB" pitchFamily="34" charset="0"/>
              </a:rPr>
              <a:t> SEMASA BENGKEL PENGGUBALAN SOALAN MULAI </a:t>
            </a:r>
            <a:r>
              <a:rPr lang="en-MY" dirty="0">
                <a:latin typeface="Berlin Sans FB" pitchFamily="34" charset="0"/>
              </a:rPr>
              <a:t>SESI 2/2014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6812" y="2449121"/>
            <a:ext cx="7028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b="1" dirty="0" smtClean="0">
                <a:latin typeface="Berlin Sans FB" pitchFamily="34" charset="0"/>
              </a:rPr>
              <a:t>PENGGUBALAN SOALAN </a:t>
            </a:r>
            <a:r>
              <a:rPr lang="en-MY" dirty="0" smtClean="0">
                <a:latin typeface="Berlin Sans FB" pitchFamily="34" charset="0"/>
              </a:rPr>
              <a:t>AKAN DIBUAT HANYA UNTUK KURSUS-KURSUS YANG TIADA BANK SOALAN   </a:t>
            </a:r>
            <a:endParaRPr lang="en-MY" dirty="0">
              <a:latin typeface="Berlin Sans FB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6281" y="3235938"/>
            <a:ext cx="653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b="1" dirty="0" smtClean="0">
                <a:latin typeface="Berlin Sans FB" pitchFamily="34" charset="0"/>
                <a:cs typeface="Consolas" pitchFamily="49" charset="0"/>
              </a:rPr>
              <a:t>PEMILIHAN SOALAN </a:t>
            </a:r>
            <a:r>
              <a:rPr lang="en-MY" dirty="0" smtClean="0">
                <a:latin typeface="Berlin Sans FB" pitchFamily="34" charset="0"/>
                <a:cs typeface="Consolas" pitchFamily="49" charset="0"/>
              </a:rPr>
              <a:t>AKAN DIBUAT BAGI KURSUS-KURSUS YANG TELAH MEMPUNYAI CUKUP ITEM DALAM BANK SOALAN</a:t>
            </a:r>
            <a:endParaRPr lang="en-MY" dirty="0">
              <a:latin typeface="Berlin Sans FB" pitchFamily="34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012" y="4105870"/>
            <a:ext cx="6190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smtClean="0">
                <a:latin typeface="Berlin Sans FB" pitchFamily="34" charset="0"/>
                <a:cs typeface="Consolas" pitchFamily="49" charset="0"/>
              </a:rPr>
              <a:t>SAMPUL JENIS BERTINGKAP AKAN DIGUNAKAN UNTUK PEMBUNGKUSAN SOALAN BAGI MEMUDAHKAN SEMAKAN DAN </a:t>
            </a:r>
            <a:r>
              <a:rPr lang="en-MY" b="1" dirty="0" smtClean="0">
                <a:latin typeface="Berlin Sans FB" pitchFamily="34" charset="0"/>
                <a:cs typeface="Consolas" pitchFamily="49" charset="0"/>
              </a:rPr>
              <a:t>MENGELAKAN KESILAPAN </a:t>
            </a:r>
            <a:r>
              <a:rPr lang="en-MY" dirty="0" smtClean="0">
                <a:latin typeface="Berlin Sans FB" pitchFamily="34" charset="0"/>
                <a:cs typeface="Consolas" pitchFamily="49" charset="0"/>
              </a:rPr>
              <a:t>KANDUNGAN  </a:t>
            </a:r>
            <a:endParaRPr lang="en-MY" dirty="0">
              <a:latin typeface="Berlin Sans FB" pitchFamily="34" charset="0"/>
              <a:cs typeface="Consolas" pitchFamily="49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3436790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37093" y="1828800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2" y="1866900"/>
            <a:ext cx="3458851" cy="259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12" y="4495800"/>
            <a:ext cx="3297168" cy="191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4109771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4720</TotalTime>
  <Words>203</Words>
  <Application>Microsoft Office PowerPoint</Application>
  <PresentationFormat>Custom</PresentationFormat>
  <Paragraphs>86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MOHD FAIZAL</dc:creator>
  <cp:lastModifiedBy>azreen</cp:lastModifiedBy>
  <cp:revision>380</cp:revision>
  <cp:lastPrinted>2015-04-30T02:08:14Z</cp:lastPrinted>
  <dcterms:modified xsi:type="dcterms:W3CDTF">2015-04-30T02:10:47Z</dcterms:modified>
</cp:coreProperties>
</file>