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charts/chart7.xml" ContentType="application/vnd.openxmlformats-officedocument.drawingml.chart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charts/chart6.xml" ContentType="application/vnd.openxmlformats-officedocument.drawingml.chart+xml"/>
  <Override PartName="/ppt/diagrams/drawing8.xml" ContentType="application/vnd.ms-office.drawingml.diagramDrawing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78" r:id="rId3"/>
    <p:sldId id="265" r:id="rId4"/>
    <p:sldId id="257" r:id="rId5"/>
    <p:sldId id="263" r:id="rId6"/>
    <p:sldId id="259" r:id="rId7"/>
    <p:sldId id="261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279" r:id="rId17"/>
    <p:sldId id="280" r:id="rId18"/>
    <p:sldId id="289" r:id="rId19"/>
    <p:sldId id="316" r:id="rId20"/>
    <p:sldId id="315" r:id="rId21"/>
    <p:sldId id="317" r:id="rId22"/>
    <p:sldId id="287" r:id="rId23"/>
    <p:sldId id="277" r:id="rId24"/>
    <p:sldId id="288" r:id="rId25"/>
    <p:sldId id="281" r:id="rId26"/>
  </p:sldIdLst>
  <p:sldSz cx="9144000" cy="6858000" type="screen4x3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7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8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278</c:v>
                </c:pt>
                <c:pt idx="1">
                  <c:v>202</c:v>
                </c:pt>
                <c:pt idx="2">
                  <c:v>120</c:v>
                </c:pt>
                <c:pt idx="3" formatCode="0">
                  <c:v>43</c:v>
                </c:pt>
              </c:numCache>
            </c:numRef>
          </c:val>
        </c:ser>
        <c:dLbls/>
        <c:shape val="box"/>
        <c:axId val="98980224"/>
        <c:axId val="98981760"/>
        <c:axId val="0"/>
      </c:bar3DChart>
      <c:catAx>
        <c:axId val="98980224"/>
        <c:scaling>
          <c:orientation val="minMax"/>
        </c:scaling>
        <c:axPos val="b"/>
        <c:numFmt formatCode="General" sourceLinked="1"/>
        <c:majorTickMark val="none"/>
        <c:tickLblPos val="nextTo"/>
        <c:crossAx val="98981760"/>
        <c:crosses val="autoZero"/>
        <c:auto val="1"/>
        <c:lblAlgn val="ctr"/>
        <c:lblOffset val="100"/>
      </c:catAx>
      <c:valAx>
        <c:axId val="98981760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9898022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4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6G SMAW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187</c:v>
                </c:pt>
                <c:pt idx="1">
                  <c:v>123</c:v>
                </c:pt>
                <c:pt idx="2">
                  <c:v>61</c:v>
                </c:pt>
                <c:pt idx="3">
                  <c:v>33</c:v>
                </c:pt>
              </c:numCache>
            </c:numRef>
          </c:val>
        </c:ser>
        <c:dLbls/>
        <c:shape val="box"/>
        <c:axId val="102109184"/>
        <c:axId val="102110720"/>
        <c:axId val="0"/>
      </c:bar3DChart>
      <c:catAx>
        <c:axId val="102109184"/>
        <c:scaling>
          <c:orientation val="minMax"/>
        </c:scaling>
        <c:axPos val="b"/>
        <c:numFmt formatCode="General" sourceLinked="0"/>
        <c:majorTickMark val="none"/>
        <c:tickLblPos val="nextTo"/>
        <c:crossAx val="102110720"/>
        <c:crosses val="autoZero"/>
        <c:auto val="1"/>
        <c:lblAlgn val="ctr"/>
        <c:lblOffset val="100"/>
      </c:catAx>
      <c:valAx>
        <c:axId val="102110720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0210918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4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3G SMAW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50</c:v>
                </c:pt>
                <c:pt idx="1">
                  <c:v>44</c:v>
                </c:pt>
                <c:pt idx="2">
                  <c:v>31</c:v>
                </c:pt>
                <c:pt idx="3">
                  <c:v>62</c:v>
                </c:pt>
              </c:numCache>
            </c:numRef>
          </c:val>
        </c:ser>
        <c:dLbls/>
        <c:shape val="box"/>
        <c:axId val="102145408"/>
        <c:axId val="102147200"/>
        <c:axId val="0"/>
      </c:bar3DChart>
      <c:catAx>
        <c:axId val="102145408"/>
        <c:scaling>
          <c:orientation val="minMax"/>
        </c:scaling>
        <c:axPos val="b"/>
        <c:numFmt formatCode="General" sourceLinked="0"/>
        <c:majorTickMark val="none"/>
        <c:tickLblPos val="nextTo"/>
        <c:crossAx val="102147200"/>
        <c:crosses val="autoZero"/>
        <c:auto val="1"/>
        <c:lblAlgn val="ctr"/>
        <c:lblOffset val="100"/>
      </c:catAx>
      <c:valAx>
        <c:axId val="102147200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0214540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3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6G GTAW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22</c:v>
                </c:pt>
                <c:pt idx="1">
                  <c:v>20</c:v>
                </c:pt>
                <c:pt idx="2">
                  <c:v>19</c:v>
                </c:pt>
                <c:pt idx="3">
                  <c:v>86</c:v>
                </c:pt>
              </c:numCache>
            </c:numRef>
          </c:val>
        </c:ser>
        <c:dLbls/>
        <c:shape val="box"/>
        <c:axId val="102190464"/>
        <c:axId val="102190080"/>
        <c:axId val="0"/>
      </c:bar3DChart>
      <c:catAx>
        <c:axId val="102190464"/>
        <c:scaling>
          <c:orientation val="minMax"/>
        </c:scaling>
        <c:axPos val="b"/>
        <c:numFmt formatCode="General" sourceLinked="0"/>
        <c:majorTickMark val="none"/>
        <c:tickLblPos val="nextTo"/>
        <c:crossAx val="102190080"/>
        <c:crosses val="autoZero"/>
        <c:auto val="1"/>
        <c:lblAlgn val="ctr"/>
        <c:lblOffset val="100"/>
      </c:catAx>
      <c:valAx>
        <c:axId val="102190080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0219046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5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6G GTAW/SMAW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Lulur RT</c:v>
                </c:pt>
                <c:pt idx="3">
                  <c:v>Peratus Lulus RT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19</c:v>
                </c:pt>
                <c:pt idx="1">
                  <c:v>15</c:v>
                </c:pt>
                <c:pt idx="2">
                  <c:v>9</c:v>
                </c:pt>
                <c:pt idx="3">
                  <c:v>47</c:v>
                </c:pt>
              </c:numCache>
            </c:numRef>
          </c:val>
        </c:ser>
        <c:dLbls/>
        <c:shape val="box"/>
        <c:axId val="101804288"/>
        <c:axId val="102245120"/>
        <c:axId val="0"/>
      </c:bar3DChart>
      <c:catAx>
        <c:axId val="101804288"/>
        <c:scaling>
          <c:orientation val="minMax"/>
        </c:scaling>
        <c:axPos val="b"/>
        <c:numFmt formatCode="General" sourceLinked="0"/>
        <c:majorTickMark val="none"/>
        <c:tickLblPos val="nextTo"/>
        <c:crossAx val="102245120"/>
        <c:crosses val="autoZero"/>
        <c:auto val="1"/>
        <c:lblAlgn val="ctr"/>
        <c:lblOffset val="100"/>
      </c:catAx>
      <c:valAx>
        <c:axId val="102245120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0180428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4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Peratus Kelulusan WQT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Sesi 1-2013</c:v>
                </c:pt>
                <c:pt idx="1">
                  <c:v>Sesi 2-2013</c:v>
                </c:pt>
                <c:pt idx="2">
                  <c:v>Sesi 1-2014</c:v>
                </c:pt>
                <c:pt idx="3">
                  <c:v>Sesi 2-2014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34</c:v>
                </c:pt>
                <c:pt idx="1">
                  <c:v>38</c:v>
                </c:pt>
                <c:pt idx="2">
                  <c:v>50</c:v>
                </c:pt>
                <c:pt idx="3">
                  <c:v>43</c:v>
                </c:pt>
              </c:numCache>
            </c:numRef>
          </c:val>
        </c:ser>
        <c:dLbls/>
        <c:shape val="box"/>
        <c:axId val="111803776"/>
        <c:axId val="111809664"/>
        <c:axId val="0"/>
      </c:bar3DChart>
      <c:catAx>
        <c:axId val="111803776"/>
        <c:scaling>
          <c:orientation val="minMax"/>
        </c:scaling>
        <c:axPos val="b"/>
        <c:numFmt formatCode="General" sourceLinked="0"/>
        <c:majorTickMark val="none"/>
        <c:tickLblPos val="nextTo"/>
        <c:crossAx val="111809664"/>
        <c:crosses val="autoZero"/>
        <c:auto val="1"/>
        <c:lblAlgn val="ctr"/>
        <c:lblOffset val="100"/>
      </c:catAx>
      <c:valAx>
        <c:axId val="111809664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1180377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SESI 2/2012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6G SMAW</c:v>
                </c:pt>
                <c:pt idx="1">
                  <c:v>3G SMAW</c:v>
                </c:pt>
                <c:pt idx="2">
                  <c:v>6G GTAW</c:v>
                </c:pt>
                <c:pt idx="3">
                  <c:v>6G GTAW / SMAW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56</c:v>
                </c:pt>
                <c:pt idx="1">
                  <c:v>49</c:v>
                </c:pt>
                <c:pt idx="2">
                  <c:v>0</c:v>
                </c:pt>
                <c:pt idx="3">
                  <c:v>12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SESI 1/2013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6G SMAW</c:v>
                </c:pt>
                <c:pt idx="1">
                  <c:v>3G SMAW</c:v>
                </c:pt>
                <c:pt idx="2">
                  <c:v>6G GTAW</c:v>
                </c:pt>
                <c:pt idx="3">
                  <c:v>6G GTAW / SMAW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58</c:v>
                </c:pt>
                <c:pt idx="1">
                  <c:v>18</c:v>
                </c:pt>
                <c:pt idx="2">
                  <c:v>1</c:v>
                </c:pt>
                <c:pt idx="3">
                  <c:v>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SESI 2/2013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6G SMAW</c:v>
                </c:pt>
                <c:pt idx="1">
                  <c:v>3G SMAW</c:v>
                </c:pt>
                <c:pt idx="2">
                  <c:v>6G GTAW</c:v>
                </c:pt>
                <c:pt idx="3">
                  <c:v>6G GTAW / SMAW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66</c:v>
                </c:pt>
                <c:pt idx="1">
                  <c:v>20</c:v>
                </c:pt>
                <c:pt idx="2">
                  <c:v>17</c:v>
                </c:pt>
                <c:pt idx="3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SESI 1/2014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6G SMAW</c:v>
                </c:pt>
                <c:pt idx="1">
                  <c:v>3G SMAW</c:v>
                </c:pt>
                <c:pt idx="2">
                  <c:v>6G GTAW</c:v>
                </c:pt>
                <c:pt idx="3">
                  <c:v>6G GTAW / SMAW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112</c:v>
                </c:pt>
                <c:pt idx="1">
                  <c:v>29</c:v>
                </c:pt>
                <c:pt idx="2">
                  <c:v>15</c:v>
                </c:pt>
                <c:pt idx="3">
                  <c:v>22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SESI 2/2014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6G SMAW</c:v>
                </c:pt>
                <c:pt idx="1">
                  <c:v>3G SMAW</c:v>
                </c:pt>
                <c:pt idx="2">
                  <c:v>6G GTAW</c:v>
                </c:pt>
                <c:pt idx="3">
                  <c:v>6G GTAW / SMAW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61</c:v>
                </c:pt>
                <c:pt idx="1">
                  <c:v>31</c:v>
                </c:pt>
                <c:pt idx="2">
                  <c:v>19</c:v>
                </c:pt>
                <c:pt idx="3">
                  <c:v>9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JUMLAH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6G SMAW</c:v>
                </c:pt>
                <c:pt idx="1">
                  <c:v>3G SMAW</c:v>
                </c:pt>
                <c:pt idx="2">
                  <c:v>6G GTAW</c:v>
                </c:pt>
                <c:pt idx="3">
                  <c:v>6G GTAW / SMAW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353</c:v>
                </c:pt>
                <c:pt idx="1">
                  <c:v>147</c:v>
                </c:pt>
                <c:pt idx="2">
                  <c:v>52</c:v>
                </c:pt>
                <c:pt idx="3">
                  <c:v>51</c:v>
                </c:pt>
              </c:numCache>
            </c:numRef>
          </c:val>
        </c:ser>
        <c:dLbls/>
        <c:shape val="box"/>
        <c:axId val="111875584"/>
        <c:axId val="111877120"/>
        <c:axId val="0"/>
      </c:bar3DChart>
      <c:catAx>
        <c:axId val="111875584"/>
        <c:scaling>
          <c:orientation val="minMax"/>
        </c:scaling>
        <c:axPos val="b"/>
        <c:numFmt formatCode="General" sourceLinked="0"/>
        <c:majorTickMark val="none"/>
        <c:tickLblPos val="nextTo"/>
        <c:crossAx val="111877120"/>
        <c:crosses val="autoZero"/>
        <c:auto val="1"/>
        <c:lblAlgn val="ctr"/>
        <c:lblOffset val="100"/>
      </c:catAx>
      <c:valAx>
        <c:axId val="111877120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1187558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6G SMAW</c:v>
                </c:pt>
              </c:strCache>
            </c:strRef>
          </c:tx>
          <c:cat>
            <c:strRef>
              <c:f>Sheet1!$B$1:$C$1</c:f>
              <c:strCache>
                <c:ptCount val="2"/>
                <c:pt idx="0">
                  <c:v>2013</c:v>
                </c:pt>
                <c:pt idx="1">
                  <c:v>2014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0</c:v>
                </c:pt>
                <c:pt idx="1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3G SMAW</c:v>
                </c:pt>
              </c:strCache>
            </c:strRef>
          </c:tx>
          <c:cat>
            <c:strRef>
              <c:f>Sheet1!$B$1:$C$1</c:f>
              <c:strCache>
                <c:ptCount val="2"/>
                <c:pt idx="0">
                  <c:v>2013</c:v>
                </c:pt>
                <c:pt idx="1">
                  <c:v>2014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6</c:v>
                </c:pt>
                <c:pt idx="1">
                  <c:v>5</c:v>
                </c:pt>
              </c:numCache>
            </c:numRef>
          </c:val>
        </c:ser>
        <c:dLbls/>
        <c:shape val="box"/>
        <c:axId val="111958272"/>
        <c:axId val="111960064"/>
        <c:axId val="0"/>
      </c:bar3DChart>
      <c:catAx>
        <c:axId val="111958272"/>
        <c:scaling>
          <c:orientation val="minMax"/>
        </c:scaling>
        <c:axPos val="b"/>
        <c:numFmt formatCode="General" sourceLinked="0"/>
        <c:majorTickMark val="none"/>
        <c:tickLblPos val="nextTo"/>
        <c:crossAx val="111960064"/>
        <c:crosses val="autoZero"/>
        <c:auto val="1"/>
        <c:lblAlgn val="ctr"/>
        <c:lblOffset val="100"/>
      </c:catAx>
      <c:valAx>
        <c:axId val="111960064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1195827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F69DF5-D373-48D9-BC65-0BED04CBFF9D}" type="doc">
      <dgm:prSet loTypeId="urn:microsoft.com/office/officeart/2005/8/layout/chevron2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ABC1A283-629B-43E8-9FB4-4CFB6CA26F89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BC581D90-62EF-4D18-9A87-955D659768D5}" type="parTrans" cxnId="{3898F6FC-9B6D-4DD9-8A11-881829CBD902}">
      <dgm:prSet/>
      <dgm:spPr/>
      <dgm:t>
        <a:bodyPr/>
        <a:lstStyle/>
        <a:p>
          <a:endParaRPr lang="en-US"/>
        </a:p>
      </dgm:t>
    </dgm:pt>
    <dgm:pt modelId="{7BAB80F4-2CD7-48CC-B87C-41E04EBB6B0B}" type="sibTrans" cxnId="{3898F6FC-9B6D-4DD9-8A11-881829CBD902}">
      <dgm:prSet/>
      <dgm:spPr/>
      <dgm:t>
        <a:bodyPr/>
        <a:lstStyle/>
        <a:p>
          <a:endParaRPr lang="en-US"/>
        </a:p>
      </dgm:t>
    </dgm:pt>
    <dgm:pt modelId="{32DDE14C-3864-49CF-9CAB-A96889AD14A3}">
      <dgm:prSet phldrT="[Text]"/>
      <dgm:spPr/>
      <dgm:t>
        <a:bodyPr/>
        <a:lstStyle/>
        <a:p>
          <a:r>
            <a:rPr lang="en-US" dirty="0" err="1" smtClean="0"/>
            <a:t>Melibatkan</a:t>
          </a:r>
          <a:r>
            <a:rPr lang="en-US" dirty="0" smtClean="0"/>
            <a:t> 15 ILJTM</a:t>
          </a:r>
          <a:endParaRPr lang="en-US" dirty="0"/>
        </a:p>
      </dgm:t>
    </dgm:pt>
    <dgm:pt modelId="{19D3869C-4F6D-4DA2-926F-C5419BD6474A}" type="parTrans" cxnId="{07AF3620-9D0A-47C6-9D9B-BB6966508715}">
      <dgm:prSet/>
      <dgm:spPr/>
      <dgm:t>
        <a:bodyPr/>
        <a:lstStyle/>
        <a:p>
          <a:endParaRPr lang="en-US"/>
        </a:p>
      </dgm:t>
    </dgm:pt>
    <dgm:pt modelId="{5CCF3EBB-4C02-45EB-B68F-97CB7FECAF94}" type="sibTrans" cxnId="{07AF3620-9D0A-47C6-9D9B-BB6966508715}">
      <dgm:prSet/>
      <dgm:spPr/>
      <dgm:t>
        <a:bodyPr/>
        <a:lstStyle/>
        <a:p>
          <a:endParaRPr lang="en-US"/>
        </a:p>
      </dgm:t>
    </dgm:pt>
    <dgm:pt modelId="{29DD88CA-16BB-41DD-9523-90227FF6254E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D175328A-E87F-4620-83C7-9211E1C932A3}" type="parTrans" cxnId="{DA8C99F2-DEFB-4B20-A28D-E3A3E46D6CD9}">
      <dgm:prSet/>
      <dgm:spPr/>
      <dgm:t>
        <a:bodyPr/>
        <a:lstStyle/>
        <a:p>
          <a:endParaRPr lang="en-US"/>
        </a:p>
      </dgm:t>
    </dgm:pt>
    <dgm:pt modelId="{202D4E49-F35A-40FE-B096-1B8648D45B70}" type="sibTrans" cxnId="{DA8C99F2-DEFB-4B20-A28D-E3A3E46D6CD9}">
      <dgm:prSet/>
      <dgm:spPr/>
      <dgm:t>
        <a:bodyPr/>
        <a:lstStyle/>
        <a:p>
          <a:endParaRPr lang="en-US"/>
        </a:p>
      </dgm:t>
    </dgm:pt>
    <dgm:pt modelId="{1E781FCF-1034-4246-BF47-CAD433D838D0}">
      <dgm:prSet phldrT="[Text]"/>
      <dgm:spPr/>
      <dgm:t>
        <a:bodyPr/>
        <a:lstStyle/>
        <a:p>
          <a:r>
            <a:rPr lang="en-US" dirty="0" smtClean="0"/>
            <a:t>278 </a:t>
          </a:r>
          <a:r>
            <a:rPr lang="en-US" dirty="0" err="1" smtClean="0"/>
            <a:t>orang</a:t>
          </a:r>
          <a:r>
            <a:rPr lang="en-US" dirty="0" smtClean="0"/>
            <a:t> </a:t>
          </a:r>
          <a:r>
            <a:rPr lang="en-US" dirty="0" err="1" smtClean="0"/>
            <a:t>calon</a:t>
          </a:r>
          <a:endParaRPr lang="en-US" dirty="0"/>
        </a:p>
      </dgm:t>
    </dgm:pt>
    <dgm:pt modelId="{7E01ED6C-370A-44C0-8160-07849E6ECB01}" type="parTrans" cxnId="{AAD0BADC-09CA-4F5B-9FD6-F4F31B45B605}">
      <dgm:prSet/>
      <dgm:spPr/>
      <dgm:t>
        <a:bodyPr/>
        <a:lstStyle/>
        <a:p>
          <a:endParaRPr lang="en-US"/>
        </a:p>
      </dgm:t>
    </dgm:pt>
    <dgm:pt modelId="{19AC81B8-1662-4992-83D1-7A46D11F0F61}" type="sibTrans" cxnId="{AAD0BADC-09CA-4F5B-9FD6-F4F31B45B605}">
      <dgm:prSet/>
      <dgm:spPr/>
      <dgm:t>
        <a:bodyPr/>
        <a:lstStyle/>
        <a:p>
          <a:endParaRPr lang="en-US"/>
        </a:p>
      </dgm:t>
    </dgm:pt>
    <dgm:pt modelId="{CBB9CA20-9A30-49D3-97D6-6E97B4158133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0455A5CA-BD9C-4EE1-A7E8-3B4D717B060E}" type="parTrans" cxnId="{D826455B-CC4E-4238-A694-DFE4195C901F}">
      <dgm:prSet/>
      <dgm:spPr/>
      <dgm:t>
        <a:bodyPr/>
        <a:lstStyle/>
        <a:p>
          <a:endParaRPr lang="en-US"/>
        </a:p>
      </dgm:t>
    </dgm:pt>
    <dgm:pt modelId="{F1186562-9253-4312-887C-0A59A6B73909}" type="sibTrans" cxnId="{D826455B-CC4E-4238-A694-DFE4195C901F}">
      <dgm:prSet/>
      <dgm:spPr/>
      <dgm:t>
        <a:bodyPr/>
        <a:lstStyle/>
        <a:p>
          <a:endParaRPr lang="en-US"/>
        </a:p>
      </dgm:t>
    </dgm:pt>
    <dgm:pt modelId="{B430D069-C320-499E-A492-56BF29CD4DBC}">
      <dgm:prSet phldrT="[Text]"/>
      <dgm:spPr/>
      <dgm:t>
        <a:bodyPr/>
        <a:lstStyle/>
        <a:p>
          <a:r>
            <a:rPr lang="en-US" dirty="0" smtClean="0"/>
            <a:t>4 WPS</a:t>
          </a:r>
          <a:endParaRPr lang="en-US" dirty="0"/>
        </a:p>
      </dgm:t>
    </dgm:pt>
    <dgm:pt modelId="{E1D44D8A-2FA2-4455-AB1B-542F6B67A95C}" type="parTrans" cxnId="{A780AC54-B302-4751-8C59-73BBEC8AF6CA}">
      <dgm:prSet/>
      <dgm:spPr/>
      <dgm:t>
        <a:bodyPr/>
        <a:lstStyle/>
        <a:p>
          <a:endParaRPr lang="en-US"/>
        </a:p>
      </dgm:t>
    </dgm:pt>
    <dgm:pt modelId="{521AEE29-0604-43D3-8F9C-714BBC9249DE}" type="sibTrans" cxnId="{A780AC54-B302-4751-8C59-73BBEC8AF6CA}">
      <dgm:prSet/>
      <dgm:spPr/>
      <dgm:t>
        <a:bodyPr/>
        <a:lstStyle/>
        <a:p>
          <a:endParaRPr lang="en-US"/>
        </a:p>
      </dgm:t>
    </dgm:pt>
    <dgm:pt modelId="{F684190C-B264-498B-BDA1-23D31C116BFE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8CA81C4A-96C1-469A-8BED-C79E468814B1}" type="parTrans" cxnId="{DC7D77E6-5805-456D-8E8F-B34817ACFCCF}">
      <dgm:prSet/>
      <dgm:spPr/>
      <dgm:t>
        <a:bodyPr/>
        <a:lstStyle/>
        <a:p>
          <a:endParaRPr lang="en-US"/>
        </a:p>
      </dgm:t>
    </dgm:pt>
    <dgm:pt modelId="{7F6197BA-E75D-4E32-B948-003EA59BE3D7}" type="sibTrans" cxnId="{DC7D77E6-5805-456D-8E8F-B34817ACFCCF}">
      <dgm:prSet/>
      <dgm:spPr/>
      <dgm:t>
        <a:bodyPr/>
        <a:lstStyle/>
        <a:p>
          <a:endParaRPr lang="en-US"/>
        </a:p>
      </dgm:t>
    </dgm:pt>
    <dgm:pt modelId="{E316C2DC-62B4-4756-A649-8DA1DC9994D9}">
      <dgm:prSet phldrT="[Text]"/>
      <dgm:spPr/>
      <dgm:t>
        <a:bodyPr/>
        <a:lstStyle/>
        <a:p>
          <a:r>
            <a:rPr lang="en-US" dirty="0" smtClean="0"/>
            <a:t>1 </a:t>
          </a:r>
          <a:r>
            <a:rPr lang="en-US" dirty="0" err="1" smtClean="0"/>
            <a:t>hingga</a:t>
          </a:r>
          <a:r>
            <a:rPr lang="en-US" dirty="0" smtClean="0"/>
            <a:t> 3 </a:t>
          </a:r>
          <a:r>
            <a:rPr lang="en-US" dirty="0" err="1" smtClean="0"/>
            <a:t>Disember</a:t>
          </a:r>
          <a:r>
            <a:rPr lang="en-US" dirty="0" smtClean="0"/>
            <a:t> 2014</a:t>
          </a:r>
          <a:endParaRPr lang="en-US" dirty="0"/>
        </a:p>
      </dgm:t>
    </dgm:pt>
    <dgm:pt modelId="{CFB2687E-80F4-45B4-B706-067B1F4DAA60}" type="parTrans" cxnId="{C86A4686-2A09-46D7-9146-CC4BD04D689C}">
      <dgm:prSet/>
      <dgm:spPr/>
      <dgm:t>
        <a:bodyPr/>
        <a:lstStyle/>
        <a:p>
          <a:endParaRPr lang="en-US"/>
        </a:p>
      </dgm:t>
    </dgm:pt>
    <dgm:pt modelId="{9CBAB09A-73CB-4783-B829-3D272B76AC69}" type="sibTrans" cxnId="{C86A4686-2A09-46D7-9146-CC4BD04D689C}">
      <dgm:prSet/>
      <dgm:spPr/>
      <dgm:t>
        <a:bodyPr/>
        <a:lstStyle/>
        <a:p>
          <a:endParaRPr lang="en-US"/>
        </a:p>
      </dgm:t>
    </dgm:pt>
    <dgm:pt modelId="{5F029D87-AE10-465D-A2D8-3E24BECC932D}" type="pres">
      <dgm:prSet presAssocID="{C4F69DF5-D373-48D9-BC65-0BED04CBFF9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699977B-EA66-4FB8-8D80-96721AAE7588}" type="pres">
      <dgm:prSet presAssocID="{ABC1A283-629B-43E8-9FB4-4CFB6CA26F89}" presName="composite" presStyleCnt="0"/>
      <dgm:spPr/>
    </dgm:pt>
    <dgm:pt modelId="{E859E4E3-B6EA-41F1-9772-6C51E66DC062}" type="pres">
      <dgm:prSet presAssocID="{ABC1A283-629B-43E8-9FB4-4CFB6CA26F89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0EC0B3-330D-4FAC-A7CA-5AA920D6D497}" type="pres">
      <dgm:prSet presAssocID="{ABC1A283-629B-43E8-9FB4-4CFB6CA26F89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0C8C3D-9070-4617-8723-D2AD0D1E68DD}" type="pres">
      <dgm:prSet presAssocID="{7BAB80F4-2CD7-48CC-B87C-41E04EBB6B0B}" presName="sp" presStyleCnt="0"/>
      <dgm:spPr/>
    </dgm:pt>
    <dgm:pt modelId="{C3A38C60-A061-41FF-9E00-1FDE1CB83158}" type="pres">
      <dgm:prSet presAssocID="{29DD88CA-16BB-41DD-9523-90227FF6254E}" presName="composite" presStyleCnt="0"/>
      <dgm:spPr/>
    </dgm:pt>
    <dgm:pt modelId="{AA8EF78C-F190-41D4-A74E-6DBEE7412C6C}" type="pres">
      <dgm:prSet presAssocID="{29DD88CA-16BB-41DD-9523-90227FF6254E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53264E-E63C-4ABA-BFEE-90E8AB972151}" type="pres">
      <dgm:prSet presAssocID="{29DD88CA-16BB-41DD-9523-90227FF6254E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7789D9-676F-4FC3-9551-717AFFBDBF32}" type="pres">
      <dgm:prSet presAssocID="{202D4E49-F35A-40FE-B096-1B8648D45B70}" presName="sp" presStyleCnt="0"/>
      <dgm:spPr/>
    </dgm:pt>
    <dgm:pt modelId="{AADA4A3B-B5EB-45BD-A565-4AD3FBD4BD82}" type="pres">
      <dgm:prSet presAssocID="{CBB9CA20-9A30-49D3-97D6-6E97B4158133}" presName="composite" presStyleCnt="0"/>
      <dgm:spPr/>
    </dgm:pt>
    <dgm:pt modelId="{33AFBB5D-8883-41CD-BFAE-8293D5A95F17}" type="pres">
      <dgm:prSet presAssocID="{CBB9CA20-9A30-49D3-97D6-6E97B4158133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8C6788-0CB2-409F-9071-0042CD276DC4}" type="pres">
      <dgm:prSet presAssocID="{CBB9CA20-9A30-49D3-97D6-6E97B4158133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29BCF1-E46B-4CD7-A9A3-D0E61FC6DB2C}" type="pres">
      <dgm:prSet presAssocID="{F1186562-9253-4312-887C-0A59A6B73909}" presName="sp" presStyleCnt="0"/>
      <dgm:spPr/>
    </dgm:pt>
    <dgm:pt modelId="{881940E4-1C53-4692-B138-6EADA518C1D8}" type="pres">
      <dgm:prSet presAssocID="{F684190C-B264-498B-BDA1-23D31C116BFE}" presName="composite" presStyleCnt="0"/>
      <dgm:spPr/>
    </dgm:pt>
    <dgm:pt modelId="{622FF6C7-BB01-4DD4-9B96-3014823C9AAB}" type="pres">
      <dgm:prSet presAssocID="{F684190C-B264-498B-BDA1-23D31C116BFE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C7CF24-E8C4-40C6-A772-F9BE254734E3}" type="pres">
      <dgm:prSet presAssocID="{F684190C-B264-498B-BDA1-23D31C116BFE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26455B-CC4E-4238-A694-DFE4195C901F}" srcId="{C4F69DF5-D373-48D9-BC65-0BED04CBFF9D}" destId="{CBB9CA20-9A30-49D3-97D6-6E97B4158133}" srcOrd="2" destOrd="0" parTransId="{0455A5CA-BD9C-4EE1-A7E8-3B4D717B060E}" sibTransId="{F1186562-9253-4312-887C-0A59A6B73909}"/>
    <dgm:cxn modelId="{0AD68391-4A06-48F3-AFCC-810293A58A97}" type="presOf" srcId="{E316C2DC-62B4-4756-A649-8DA1DC9994D9}" destId="{DDC7CF24-E8C4-40C6-A772-F9BE254734E3}" srcOrd="0" destOrd="0" presId="urn:microsoft.com/office/officeart/2005/8/layout/chevron2"/>
    <dgm:cxn modelId="{A780AC54-B302-4751-8C59-73BBEC8AF6CA}" srcId="{CBB9CA20-9A30-49D3-97D6-6E97B4158133}" destId="{B430D069-C320-499E-A492-56BF29CD4DBC}" srcOrd="0" destOrd="0" parTransId="{E1D44D8A-2FA2-4455-AB1B-542F6B67A95C}" sibTransId="{521AEE29-0604-43D3-8F9C-714BBC9249DE}"/>
    <dgm:cxn modelId="{DC7D77E6-5805-456D-8E8F-B34817ACFCCF}" srcId="{C4F69DF5-D373-48D9-BC65-0BED04CBFF9D}" destId="{F684190C-B264-498B-BDA1-23D31C116BFE}" srcOrd="3" destOrd="0" parTransId="{8CA81C4A-96C1-469A-8BED-C79E468814B1}" sibTransId="{7F6197BA-E75D-4E32-B948-003EA59BE3D7}"/>
    <dgm:cxn modelId="{AAD0BADC-09CA-4F5B-9FD6-F4F31B45B605}" srcId="{29DD88CA-16BB-41DD-9523-90227FF6254E}" destId="{1E781FCF-1034-4246-BF47-CAD433D838D0}" srcOrd="0" destOrd="0" parTransId="{7E01ED6C-370A-44C0-8160-07849E6ECB01}" sibTransId="{19AC81B8-1662-4992-83D1-7A46D11F0F61}"/>
    <dgm:cxn modelId="{07AF3620-9D0A-47C6-9D9B-BB6966508715}" srcId="{ABC1A283-629B-43E8-9FB4-4CFB6CA26F89}" destId="{32DDE14C-3864-49CF-9CAB-A96889AD14A3}" srcOrd="0" destOrd="0" parTransId="{19D3869C-4F6D-4DA2-926F-C5419BD6474A}" sibTransId="{5CCF3EBB-4C02-45EB-B68F-97CB7FECAF94}"/>
    <dgm:cxn modelId="{0A67EA10-3683-4817-BED2-CAE4EEC07783}" type="presOf" srcId="{CBB9CA20-9A30-49D3-97D6-6E97B4158133}" destId="{33AFBB5D-8883-41CD-BFAE-8293D5A95F17}" srcOrd="0" destOrd="0" presId="urn:microsoft.com/office/officeart/2005/8/layout/chevron2"/>
    <dgm:cxn modelId="{DD15DCE2-D089-4437-BAB8-463E226B81CE}" type="presOf" srcId="{1E781FCF-1034-4246-BF47-CAD433D838D0}" destId="{4B53264E-E63C-4ABA-BFEE-90E8AB972151}" srcOrd="0" destOrd="0" presId="urn:microsoft.com/office/officeart/2005/8/layout/chevron2"/>
    <dgm:cxn modelId="{37B855BF-73A3-4BE4-8EED-0FB06A457406}" type="presOf" srcId="{29DD88CA-16BB-41DD-9523-90227FF6254E}" destId="{AA8EF78C-F190-41D4-A74E-6DBEE7412C6C}" srcOrd="0" destOrd="0" presId="urn:microsoft.com/office/officeart/2005/8/layout/chevron2"/>
    <dgm:cxn modelId="{3898F6FC-9B6D-4DD9-8A11-881829CBD902}" srcId="{C4F69DF5-D373-48D9-BC65-0BED04CBFF9D}" destId="{ABC1A283-629B-43E8-9FB4-4CFB6CA26F89}" srcOrd="0" destOrd="0" parTransId="{BC581D90-62EF-4D18-9A87-955D659768D5}" sibTransId="{7BAB80F4-2CD7-48CC-B87C-41E04EBB6B0B}"/>
    <dgm:cxn modelId="{271833BA-0AC6-4886-90D9-514D5C80DD2E}" type="presOf" srcId="{B430D069-C320-499E-A492-56BF29CD4DBC}" destId="{228C6788-0CB2-409F-9071-0042CD276DC4}" srcOrd="0" destOrd="0" presId="urn:microsoft.com/office/officeart/2005/8/layout/chevron2"/>
    <dgm:cxn modelId="{DA8C99F2-DEFB-4B20-A28D-E3A3E46D6CD9}" srcId="{C4F69DF5-D373-48D9-BC65-0BED04CBFF9D}" destId="{29DD88CA-16BB-41DD-9523-90227FF6254E}" srcOrd="1" destOrd="0" parTransId="{D175328A-E87F-4620-83C7-9211E1C932A3}" sibTransId="{202D4E49-F35A-40FE-B096-1B8648D45B70}"/>
    <dgm:cxn modelId="{ABB49F84-A72F-4B07-AD3B-2732A2EB2A93}" type="presOf" srcId="{F684190C-B264-498B-BDA1-23D31C116BFE}" destId="{622FF6C7-BB01-4DD4-9B96-3014823C9AAB}" srcOrd="0" destOrd="0" presId="urn:microsoft.com/office/officeart/2005/8/layout/chevron2"/>
    <dgm:cxn modelId="{0E45527C-66D9-4B18-BFFF-B2986A48B0F5}" type="presOf" srcId="{32DDE14C-3864-49CF-9CAB-A96889AD14A3}" destId="{580EC0B3-330D-4FAC-A7CA-5AA920D6D497}" srcOrd="0" destOrd="0" presId="urn:microsoft.com/office/officeart/2005/8/layout/chevron2"/>
    <dgm:cxn modelId="{C86A4686-2A09-46D7-9146-CC4BD04D689C}" srcId="{F684190C-B264-498B-BDA1-23D31C116BFE}" destId="{E316C2DC-62B4-4756-A649-8DA1DC9994D9}" srcOrd="0" destOrd="0" parTransId="{CFB2687E-80F4-45B4-B706-067B1F4DAA60}" sibTransId="{9CBAB09A-73CB-4783-B829-3D272B76AC69}"/>
    <dgm:cxn modelId="{F5F7F40F-BE5F-4D4E-8FC1-EEA742D3E130}" type="presOf" srcId="{ABC1A283-629B-43E8-9FB4-4CFB6CA26F89}" destId="{E859E4E3-B6EA-41F1-9772-6C51E66DC062}" srcOrd="0" destOrd="0" presId="urn:microsoft.com/office/officeart/2005/8/layout/chevron2"/>
    <dgm:cxn modelId="{55D1B763-AA63-4AE1-8572-849DAB2673FB}" type="presOf" srcId="{C4F69DF5-D373-48D9-BC65-0BED04CBFF9D}" destId="{5F029D87-AE10-465D-A2D8-3E24BECC932D}" srcOrd="0" destOrd="0" presId="urn:microsoft.com/office/officeart/2005/8/layout/chevron2"/>
    <dgm:cxn modelId="{03043ABA-F590-4B2D-ADF5-B52FC0A1406E}" type="presParOf" srcId="{5F029D87-AE10-465D-A2D8-3E24BECC932D}" destId="{4699977B-EA66-4FB8-8D80-96721AAE7588}" srcOrd="0" destOrd="0" presId="urn:microsoft.com/office/officeart/2005/8/layout/chevron2"/>
    <dgm:cxn modelId="{3958D6DB-A8B3-4A79-BF69-4364953E4FE6}" type="presParOf" srcId="{4699977B-EA66-4FB8-8D80-96721AAE7588}" destId="{E859E4E3-B6EA-41F1-9772-6C51E66DC062}" srcOrd="0" destOrd="0" presId="urn:microsoft.com/office/officeart/2005/8/layout/chevron2"/>
    <dgm:cxn modelId="{9BFE4CCD-A4AA-407F-8856-B53C2526D000}" type="presParOf" srcId="{4699977B-EA66-4FB8-8D80-96721AAE7588}" destId="{580EC0B3-330D-4FAC-A7CA-5AA920D6D497}" srcOrd="1" destOrd="0" presId="urn:microsoft.com/office/officeart/2005/8/layout/chevron2"/>
    <dgm:cxn modelId="{EA9CE249-E339-4B13-B938-BD63B56BBC7E}" type="presParOf" srcId="{5F029D87-AE10-465D-A2D8-3E24BECC932D}" destId="{C30C8C3D-9070-4617-8723-D2AD0D1E68DD}" srcOrd="1" destOrd="0" presId="urn:microsoft.com/office/officeart/2005/8/layout/chevron2"/>
    <dgm:cxn modelId="{2D2F3196-AC70-46EF-807A-09C4E8291963}" type="presParOf" srcId="{5F029D87-AE10-465D-A2D8-3E24BECC932D}" destId="{C3A38C60-A061-41FF-9E00-1FDE1CB83158}" srcOrd="2" destOrd="0" presId="urn:microsoft.com/office/officeart/2005/8/layout/chevron2"/>
    <dgm:cxn modelId="{7985AF38-A2DE-40D1-BA1A-E8B41B8DAE07}" type="presParOf" srcId="{C3A38C60-A061-41FF-9E00-1FDE1CB83158}" destId="{AA8EF78C-F190-41D4-A74E-6DBEE7412C6C}" srcOrd="0" destOrd="0" presId="urn:microsoft.com/office/officeart/2005/8/layout/chevron2"/>
    <dgm:cxn modelId="{E630CA59-B2BF-4443-BB50-DDD96E043696}" type="presParOf" srcId="{C3A38C60-A061-41FF-9E00-1FDE1CB83158}" destId="{4B53264E-E63C-4ABA-BFEE-90E8AB972151}" srcOrd="1" destOrd="0" presId="urn:microsoft.com/office/officeart/2005/8/layout/chevron2"/>
    <dgm:cxn modelId="{BEA0D593-0AB4-4C7E-BE57-45E17BE904EC}" type="presParOf" srcId="{5F029D87-AE10-465D-A2D8-3E24BECC932D}" destId="{CC7789D9-676F-4FC3-9551-717AFFBDBF32}" srcOrd="3" destOrd="0" presId="urn:microsoft.com/office/officeart/2005/8/layout/chevron2"/>
    <dgm:cxn modelId="{DA096369-DC88-4FA5-A883-8B40665E23F3}" type="presParOf" srcId="{5F029D87-AE10-465D-A2D8-3E24BECC932D}" destId="{AADA4A3B-B5EB-45BD-A565-4AD3FBD4BD82}" srcOrd="4" destOrd="0" presId="urn:microsoft.com/office/officeart/2005/8/layout/chevron2"/>
    <dgm:cxn modelId="{9ACA1FB5-468E-439C-B96F-A5EEE127DE7C}" type="presParOf" srcId="{AADA4A3B-B5EB-45BD-A565-4AD3FBD4BD82}" destId="{33AFBB5D-8883-41CD-BFAE-8293D5A95F17}" srcOrd="0" destOrd="0" presId="urn:microsoft.com/office/officeart/2005/8/layout/chevron2"/>
    <dgm:cxn modelId="{6B7A5000-4951-4BE5-87C4-99C96EC1ACC0}" type="presParOf" srcId="{AADA4A3B-B5EB-45BD-A565-4AD3FBD4BD82}" destId="{228C6788-0CB2-409F-9071-0042CD276DC4}" srcOrd="1" destOrd="0" presId="urn:microsoft.com/office/officeart/2005/8/layout/chevron2"/>
    <dgm:cxn modelId="{B7EC5100-E0B0-4F47-AC79-C3EB585A340C}" type="presParOf" srcId="{5F029D87-AE10-465D-A2D8-3E24BECC932D}" destId="{EE29BCF1-E46B-4CD7-A9A3-D0E61FC6DB2C}" srcOrd="5" destOrd="0" presId="urn:microsoft.com/office/officeart/2005/8/layout/chevron2"/>
    <dgm:cxn modelId="{BBC36788-E5FE-462F-98E7-EBCB5A093476}" type="presParOf" srcId="{5F029D87-AE10-465D-A2D8-3E24BECC932D}" destId="{881940E4-1C53-4692-B138-6EADA518C1D8}" srcOrd="6" destOrd="0" presId="urn:microsoft.com/office/officeart/2005/8/layout/chevron2"/>
    <dgm:cxn modelId="{A7AA45E9-8F47-44CD-BC28-03D334A99B2E}" type="presParOf" srcId="{881940E4-1C53-4692-B138-6EADA518C1D8}" destId="{622FF6C7-BB01-4DD4-9B96-3014823C9AAB}" srcOrd="0" destOrd="0" presId="urn:microsoft.com/office/officeart/2005/8/layout/chevron2"/>
    <dgm:cxn modelId="{B3BEAC8D-7EB5-4432-965D-D3C7F2F7D650}" type="presParOf" srcId="{881940E4-1C53-4692-B138-6EADA518C1D8}" destId="{DDC7CF24-E8C4-40C6-A772-F9BE254734E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4FDA91-BD40-40C8-B76A-3F9B31619C1E}" type="doc">
      <dgm:prSet loTypeId="urn:microsoft.com/office/officeart/2005/8/layout/chevron2" loCatId="list" qsTypeId="urn:microsoft.com/office/officeart/2005/8/quickstyle/3d7" qsCatId="3D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BC2688B9-D37C-4DEF-AEC4-912DCEE9AF03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1CFB5A2A-A7E1-4053-88B0-E0C7E23B3910}" type="parTrans" cxnId="{D8D9D401-566D-4ECE-9EA1-218EAED6BC94}">
      <dgm:prSet/>
      <dgm:spPr/>
      <dgm:t>
        <a:bodyPr/>
        <a:lstStyle/>
        <a:p>
          <a:endParaRPr lang="en-US"/>
        </a:p>
      </dgm:t>
    </dgm:pt>
    <dgm:pt modelId="{247E7A05-48A1-44B3-9F6F-A19EF4B81A1E}" type="sibTrans" cxnId="{D8D9D401-566D-4ECE-9EA1-218EAED6BC94}">
      <dgm:prSet/>
      <dgm:spPr/>
      <dgm:t>
        <a:bodyPr/>
        <a:lstStyle/>
        <a:p>
          <a:endParaRPr lang="en-US"/>
        </a:p>
      </dgm:t>
    </dgm:pt>
    <dgm:pt modelId="{8B7047C1-3B09-4391-804C-4F136ACDD57D}">
      <dgm:prSet phldrT="[Text]"/>
      <dgm:spPr/>
      <dgm:t>
        <a:bodyPr/>
        <a:lstStyle/>
        <a:p>
          <a:pPr marL="0" indent="0"/>
          <a:r>
            <a:rPr lang="en-US" dirty="0" smtClean="0"/>
            <a:t>Lack of penetration/ </a:t>
          </a:r>
          <a:r>
            <a:rPr lang="en-US" dirty="0" err="1" smtClean="0"/>
            <a:t>Kurang</a:t>
          </a:r>
          <a:r>
            <a:rPr lang="en-US" dirty="0" smtClean="0"/>
            <a:t> </a:t>
          </a:r>
          <a:r>
            <a:rPr lang="en-US" dirty="0" err="1" smtClean="0"/>
            <a:t>ketembusan</a:t>
          </a:r>
          <a:endParaRPr lang="en-US" dirty="0"/>
        </a:p>
      </dgm:t>
    </dgm:pt>
    <dgm:pt modelId="{4A4781AE-657C-4341-AAF8-2F8B392F179F}" type="parTrans" cxnId="{88F64230-E8FE-4DFE-A790-92BD50252D83}">
      <dgm:prSet/>
      <dgm:spPr/>
      <dgm:t>
        <a:bodyPr/>
        <a:lstStyle/>
        <a:p>
          <a:endParaRPr lang="en-US"/>
        </a:p>
      </dgm:t>
    </dgm:pt>
    <dgm:pt modelId="{734E7B51-D2B8-4F50-B8CD-09CDE54F37D3}" type="sibTrans" cxnId="{88F64230-E8FE-4DFE-A790-92BD50252D83}">
      <dgm:prSet/>
      <dgm:spPr/>
      <dgm:t>
        <a:bodyPr/>
        <a:lstStyle/>
        <a:p>
          <a:endParaRPr lang="en-US"/>
        </a:p>
      </dgm:t>
    </dgm:pt>
    <dgm:pt modelId="{BB2B3F5C-98D6-46D5-8EDE-B9D18442D65C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A5456661-C50A-41A2-8AA5-F007B67FF077}" type="parTrans" cxnId="{70F0E902-DBAA-4887-9478-49AE175BA5BF}">
      <dgm:prSet/>
      <dgm:spPr/>
      <dgm:t>
        <a:bodyPr/>
        <a:lstStyle/>
        <a:p>
          <a:endParaRPr lang="en-US"/>
        </a:p>
      </dgm:t>
    </dgm:pt>
    <dgm:pt modelId="{B84054F8-267E-4761-A67D-D6C263CE9406}" type="sibTrans" cxnId="{70F0E902-DBAA-4887-9478-49AE175BA5BF}">
      <dgm:prSet/>
      <dgm:spPr/>
      <dgm:t>
        <a:bodyPr/>
        <a:lstStyle/>
        <a:p>
          <a:endParaRPr lang="en-US"/>
        </a:p>
      </dgm:t>
    </dgm:pt>
    <dgm:pt modelId="{B6750213-E64C-4A11-A3CD-1BA6E9106004}">
      <dgm:prSet phldrT="[Text]"/>
      <dgm:spPr/>
      <dgm:t>
        <a:bodyPr/>
        <a:lstStyle/>
        <a:p>
          <a:r>
            <a:rPr lang="en-US" dirty="0" smtClean="0"/>
            <a:t>Undercut/ </a:t>
          </a:r>
          <a:r>
            <a:rPr lang="en-US" dirty="0" err="1" smtClean="0"/>
            <a:t>hakisan</a:t>
          </a:r>
          <a:endParaRPr lang="en-US" dirty="0"/>
        </a:p>
      </dgm:t>
    </dgm:pt>
    <dgm:pt modelId="{CDE9EC8D-B6C9-43FD-86D3-B87EC36A8951}" type="parTrans" cxnId="{33FB994F-1C03-4FAA-85E1-C5FD6EBD8871}">
      <dgm:prSet/>
      <dgm:spPr/>
      <dgm:t>
        <a:bodyPr/>
        <a:lstStyle/>
        <a:p>
          <a:endParaRPr lang="en-US"/>
        </a:p>
      </dgm:t>
    </dgm:pt>
    <dgm:pt modelId="{B6754138-34B9-4DAE-8F0F-2B70277F3A5F}" type="sibTrans" cxnId="{33FB994F-1C03-4FAA-85E1-C5FD6EBD8871}">
      <dgm:prSet/>
      <dgm:spPr/>
      <dgm:t>
        <a:bodyPr/>
        <a:lstStyle/>
        <a:p>
          <a:endParaRPr lang="en-US"/>
        </a:p>
      </dgm:t>
    </dgm:pt>
    <dgm:pt modelId="{ABBF83AE-F0B7-4293-89E1-B3D863211A6A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E3270146-8859-41A8-8916-5E862866FAE2}" type="parTrans" cxnId="{6A0ADF0F-DC3E-4CF1-BE4D-A77DAC1D7F5E}">
      <dgm:prSet/>
      <dgm:spPr/>
      <dgm:t>
        <a:bodyPr/>
        <a:lstStyle/>
        <a:p>
          <a:endParaRPr lang="en-US"/>
        </a:p>
      </dgm:t>
    </dgm:pt>
    <dgm:pt modelId="{61F0CA27-4D6A-4528-8CE7-E3C273BCBC24}" type="sibTrans" cxnId="{6A0ADF0F-DC3E-4CF1-BE4D-A77DAC1D7F5E}">
      <dgm:prSet/>
      <dgm:spPr/>
      <dgm:t>
        <a:bodyPr/>
        <a:lstStyle/>
        <a:p>
          <a:endParaRPr lang="en-US"/>
        </a:p>
      </dgm:t>
    </dgm:pt>
    <dgm:pt modelId="{A0DEED8F-B943-4393-980C-0FB86A1CCD3A}">
      <dgm:prSet phldrT="[Text]"/>
      <dgm:spPr/>
      <dgm:t>
        <a:bodyPr/>
        <a:lstStyle/>
        <a:p>
          <a:r>
            <a:rPr lang="en-US" dirty="0" err="1" smtClean="0"/>
            <a:t>Underfill</a:t>
          </a:r>
          <a:r>
            <a:rPr lang="en-US" dirty="0" smtClean="0"/>
            <a:t>/ </a:t>
          </a:r>
          <a:r>
            <a:rPr lang="en-US" dirty="0" err="1" smtClean="0"/>
            <a:t>kurang</a:t>
          </a:r>
          <a:r>
            <a:rPr lang="en-US" dirty="0" smtClean="0"/>
            <a:t> </a:t>
          </a:r>
          <a:r>
            <a:rPr lang="en-US" dirty="0" err="1" smtClean="0"/>
            <a:t>pengisian</a:t>
          </a:r>
          <a:r>
            <a:rPr lang="en-US" dirty="0" smtClean="0"/>
            <a:t> </a:t>
          </a:r>
          <a:r>
            <a:rPr lang="en-US" dirty="0" err="1" smtClean="0"/>
            <a:t>logam</a:t>
          </a:r>
          <a:endParaRPr lang="en-US" dirty="0"/>
        </a:p>
      </dgm:t>
    </dgm:pt>
    <dgm:pt modelId="{D9E0862C-852E-4C07-B632-0BA7D7A99759}" type="parTrans" cxnId="{3C0E7AD2-951E-4C40-BA6D-C0C6D9198411}">
      <dgm:prSet/>
      <dgm:spPr/>
      <dgm:t>
        <a:bodyPr/>
        <a:lstStyle/>
        <a:p>
          <a:endParaRPr lang="en-US"/>
        </a:p>
      </dgm:t>
    </dgm:pt>
    <dgm:pt modelId="{652ABF6F-D368-478F-A126-EFD761DEABC9}" type="sibTrans" cxnId="{3C0E7AD2-951E-4C40-BA6D-C0C6D9198411}">
      <dgm:prSet/>
      <dgm:spPr/>
      <dgm:t>
        <a:bodyPr/>
        <a:lstStyle/>
        <a:p>
          <a:endParaRPr lang="en-US"/>
        </a:p>
      </dgm:t>
    </dgm:pt>
    <dgm:pt modelId="{DDCF2C6B-A97E-4FDD-91A1-C22A4CAB9F12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476D65F8-31E2-45E3-B7F8-2665ED517135}" type="parTrans" cxnId="{99AEA783-B62F-48B5-ABF5-12A8613E66CE}">
      <dgm:prSet/>
      <dgm:spPr/>
      <dgm:t>
        <a:bodyPr/>
        <a:lstStyle/>
        <a:p>
          <a:endParaRPr lang="en-US"/>
        </a:p>
      </dgm:t>
    </dgm:pt>
    <dgm:pt modelId="{A1D9095F-D10D-4104-8F57-F48934B9FBF5}" type="sibTrans" cxnId="{99AEA783-B62F-48B5-ABF5-12A8613E66CE}">
      <dgm:prSet/>
      <dgm:spPr/>
      <dgm:t>
        <a:bodyPr/>
        <a:lstStyle/>
        <a:p>
          <a:endParaRPr lang="en-US"/>
        </a:p>
      </dgm:t>
    </dgm:pt>
    <dgm:pt modelId="{646032E4-266B-49AC-A347-FEED3042BBED}">
      <dgm:prSet phldrT="[Text]"/>
      <dgm:spPr/>
      <dgm:t>
        <a:bodyPr/>
        <a:lstStyle/>
        <a:p>
          <a:r>
            <a:rPr lang="en-US" dirty="0" smtClean="0"/>
            <a:t>Excess weld metal/ </a:t>
          </a:r>
          <a:r>
            <a:rPr lang="en-US" dirty="0" err="1" smtClean="0"/>
            <a:t>Lebihan</a:t>
          </a:r>
          <a:r>
            <a:rPr lang="en-US" dirty="0" smtClean="0"/>
            <a:t> </a:t>
          </a:r>
          <a:r>
            <a:rPr lang="en-US" dirty="0" err="1" smtClean="0"/>
            <a:t>logam</a:t>
          </a:r>
          <a:r>
            <a:rPr lang="en-US" dirty="0" smtClean="0"/>
            <a:t> </a:t>
          </a:r>
          <a:r>
            <a:rPr lang="en-US" dirty="0" err="1" smtClean="0"/>
            <a:t>tambahan</a:t>
          </a:r>
          <a:endParaRPr lang="en-US" dirty="0"/>
        </a:p>
      </dgm:t>
    </dgm:pt>
    <dgm:pt modelId="{0000649E-9D5A-40E4-9A05-82F44CA026B9}" type="parTrans" cxnId="{A8B682C7-C54F-4A5E-9824-0D5807C79CBD}">
      <dgm:prSet/>
      <dgm:spPr/>
      <dgm:t>
        <a:bodyPr/>
        <a:lstStyle/>
        <a:p>
          <a:endParaRPr lang="en-US"/>
        </a:p>
      </dgm:t>
    </dgm:pt>
    <dgm:pt modelId="{3E4A0607-00B3-4B3B-87B8-D4A6C8CE766F}" type="sibTrans" cxnId="{A8B682C7-C54F-4A5E-9824-0D5807C79CBD}">
      <dgm:prSet/>
      <dgm:spPr/>
      <dgm:t>
        <a:bodyPr/>
        <a:lstStyle/>
        <a:p>
          <a:endParaRPr lang="en-US"/>
        </a:p>
      </dgm:t>
    </dgm:pt>
    <dgm:pt modelId="{2D42DBD4-1D8A-4F71-AB74-1FF624B70FA8}">
      <dgm:prSet phldrT="[Text]"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184371C8-A460-46A9-A305-85D8A80C1A6B}" type="parTrans" cxnId="{FF6F5F71-14A4-41E4-871E-55E0136F258C}">
      <dgm:prSet/>
      <dgm:spPr/>
      <dgm:t>
        <a:bodyPr/>
        <a:lstStyle/>
        <a:p>
          <a:endParaRPr lang="en-US"/>
        </a:p>
      </dgm:t>
    </dgm:pt>
    <dgm:pt modelId="{77C3A8FD-98BC-4D76-8F47-5A177080E0C3}" type="sibTrans" cxnId="{FF6F5F71-14A4-41E4-871E-55E0136F258C}">
      <dgm:prSet/>
      <dgm:spPr/>
      <dgm:t>
        <a:bodyPr/>
        <a:lstStyle/>
        <a:p>
          <a:endParaRPr lang="en-US"/>
        </a:p>
      </dgm:t>
    </dgm:pt>
    <dgm:pt modelId="{A9529707-DE13-4956-ADBD-CF510C1B6878}">
      <dgm:prSet phldrT="[Text]"/>
      <dgm:spPr/>
      <dgm:t>
        <a:bodyPr/>
        <a:lstStyle/>
        <a:p>
          <a:r>
            <a:rPr lang="en-US" dirty="0" smtClean="0"/>
            <a:t>Lack of sidewall fusion/ </a:t>
          </a:r>
          <a:r>
            <a:rPr lang="en-US" dirty="0" err="1" smtClean="0"/>
            <a:t>Kurang</a:t>
          </a:r>
          <a:r>
            <a:rPr lang="en-US" dirty="0" smtClean="0"/>
            <a:t> </a:t>
          </a:r>
          <a:r>
            <a:rPr lang="en-US" dirty="0" err="1" smtClean="0"/>
            <a:t>lakuran</a:t>
          </a:r>
          <a:r>
            <a:rPr lang="en-US" dirty="0" smtClean="0"/>
            <a:t> </a:t>
          </a:r>
          <a:r>
            <a:rPr lang="en-US" dirty="0" err="1" smtClean="0"/>
            <a:t>tepi</a:t>
          </a:r>
          <a:endParaRPr lang="en-US" dirty="0"/>
        </a:p>
      </dgm:t>
    </dgm:pt>
    <dgm:pt modelId="{89C62C39-1475-4DC9-8F5B-27191ABB8EA3}" type="parTrans" cxnId="{FB70CCA7-3940-4BBE-88EF-0A79D82005BB}">
      <dgm:prSet/>
      <dgm:spPr/>
      <dgm:t>
        <a:bodyPr/>
        <a:lstStyle/>
        <a:p>
          <a:endParaRPr lang="en-US"/>
        </a:p>
      </dgm:t>
    </dgm:pt>
    <dgm:pt modelId="{33F9C4B3-25E1-4C3A-8860-84846EB0BC05}" type="sibTrans" cxnId="{FB70CCA7-3940-4BBE-88EF-0A79D82005BB}">
      <dgm:prSet/>
      <dgm:spPr/>
      <dgm:t>
        <a:bodyPr/>
        <a:lstStyle/>
        <a:p>
          <a:endParaRPr lang="en-US"/>
        </a:p>
      </dgm:t>
    </dgm:pt>
    <dgm:pt modelId="{9EC64F64-7731-4DFF-9ACC-809F6311933F}" type="pres">
      <dgm:prSet presAssocID="{E04FDA91-BD40-40C8-B76A-3F9B31619C1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71633C-4AE8-447F-ABBF-193F1513DF4C}" type="pres">
      <dgm:prSet presAssocID="{BC2688B9-D37C-4DEF-AEC4-912DCEE9AF03}" presName="composite" presStyleCnt="0"/>
      <dgm:spPr/>
    </dgm:pt>
    <dgm:pt modelId="{063C1CF4-7DB9-40C9-94B7-451F6914A534}" type="pres">
      <dgm:prSet presAssocID="{BC2688B9-D37C-4DEF-AEC4-912DCEE9AF03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BA15C1-B0E9-4520-9887-F6C0A1C8C873}" type="pres">
      <dgm:prSet presAssocID="{BC2688B9-D37C-4DEF-AEC4-912DCEE9AF03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5B7867-7A8E-409B-9F5D-DBE3EF7DC612}" type="pres">
      <dgm:prSet presAssocID="{247E7A05-48A1-44B3-9F6F-A19EF4B81A1E}" presName="sp" presStyleCnt="0"/>
      <dgm:spPr/>
    </dgm:pt>
    <dgm:pt modelId="{D2EC4257-70A6-49B4-BC19-C5E0402AF4AC}" type="pres">
      <dgm:prSet presAssocID="{BB2B3F5C-98D6-46D5-8EDE-B9D18442D65C}" presName="composite" presStyleCnt="0"/>
      <dgm:spPr/>
    </dgm:pt>
    <dgm:pt modelId="{2A7F6D1D-06C2-47FF-B00B-FB1FE2949C34}" type="pres">
      <dgm:prSet presAssocID="{BB2B3F5C-98D6-46D5-8EDE-B9D18442D65C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FC3738-91C5-4B72-8CC3-295570BA7B18}" type="pres">
      <dgm:prSet presAssocID="{BB2B3F5C-98D6-46D5-8EDE-B9D18442D65C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EF2411-69AE-4849-A03A-77174C50455D}" type="pres">
      <dgm:prSet presAssocID="{B84054F8-267E-4761-A67D-D6C263CE9406}" presName="sp" presStyleCnt="0"/>
      <dgm:spPr/>
    </dgm:pt>
    <dgm:pt modelId="{BB693D69-A41F-4A0D-8685-975E6248B459}" type="pres">
      <dgm:prSet presAssocID="{ABBF83AE-F0B7-4293-89E1-B3D863211A6A}" presName="composite" presStyleCnt="0"/>
      <dgm:spPr/>
    </dgm:pt>
    <dgm:pt modelId="{1F0A7B41-184B-4C80-8365-5399B8F0E07C}" type="pres">
      <dgm:prSet presAssocID="{ABBF83AE-F0B7-4293-89E1-B3D863211A6A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DCC2ED-DB18-4D2C-8114-64EF4705603A}" type="pres">
      <dgm:prSet presAssocID="{ABBF83AE-F0B7-4293-89E1-B3D863211A6A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351426-65AF-44A9-9189-515F0466D601}" type="pres">
      <dgm:prSet presAssocID="{61F0CA27-4D6A-4528-8CE7-E3C273BCBC24}" presName="sp" presStyleCnt="0"/>
      <dgm:spPr/>
    </dgm:pt>
    <dgm:pt modelId="{B27CCF3F-BD7C-411B-9AB6-A6D21ED0D09C}" type="pres">
      <dgm:prSet presAssocID="{DDCF2C6B-A97E-4FDD-91A1-C22A4CAB9F12}" presName="composite" presStyleCnt="0"/>
      <dgm:spPr/>
    </dgm:pt>
    <dgm:pt modelId="{2972EEC9-8171-46BA-A42D-A9A37EFB80DB}" type="pres">
      <dgm:prSet presAssocID="{DDCF2C6B-A97E-4FDD-91A1-C22A4CAB9F12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AEDF67-65BD-4BDA-8E8A-C18FC85E3DD9}" type="pres">
      <dgm:prSet presAssocID="{DDCF2C6B-A97E-4FDD-91A1-C22A4CAB9F12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971AA0-1389-4233-9EA4-BF7A0F6C6EFE}" type="pres">
      <dgm:prSet presAssocID="{A1D9095F-D10D-4104-8F57-F48934B9FBF5}" presName="sp" presStyleCnt="0"/>
      <dgm:spPr/>
    </dgm:pt>
    <dgm:pt modelId="{4E1741EA-D258-4B12-B4CD-4D5991A70855}" type="pres">
      <dgm:prSet presAssocID="{2D42DBD4-1D8A-4F71-AB74-1FF624B70FA8}" presName="composite" presStyleCnt="0"/>
      <dgm:spPr/>
    </dgm:pt>
    <dgm:pt modelId="{69B160C1-FE0F-4567-A946-BF530BA56472}" type="pres">
      <dgm:prSet presAssocID="{2D42DBD4-1D8A-4F71-AB74-1FF624B70FA8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85738F-C9C5-47C4-A884-3BF8589641E2}" type="pres">
      <dgm:prSet presAssocID="{2D42DBD4-1D8A-4F71-AB74-1FF624B70FA8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8B682C7-C54F-4A5E-9824-0D5807C79CBD}" srcId="{DDCF2C6B-A97E-4FDD-91A1-C22A4CAB9F12}" destId="{646032E4-266B-49AC-A347-FEED3042BBED}" srcOrd="0" destOrd="0" parTransId="{0000649E-9D5A-40E4-9A05-82F44CA026B9}" sibTransId="{3E4A0607-00B3-4B3B-87B8-D4A6C8CE766F}"/>
    <dgm:cxn modelId="{99AEA783-B62F-48B5-ABF5-12A8613E66CE}" srcId="{E04FDA91-BD40-40C8-B76A-3F9B31619C1E}" destId="{DDCF2C6B-A97E-4FDD-91A1-C22A4CAB9F12}" srcOrd="3" destOrd="0" parTransId="{476D65F8-31E2-45E3-B7F8-2665ED517135}" sibTransId="{A1D9095F-D10D-4104-8F57-F48934B9FBF5}"/>
    <dgm:cxn modelId="{99066277-6DD0-4C8C-AF78-F2E70DB74FDF}" type="presOf" srcId="{BC2688B9-D37C-4DEF-AEC4-912DCEE9AF03}" destId="{063C1CF4-7DB9-40C9-94B7-451F6914A534}" srcOrd="0" destOrd="0" presId="urn:microsoft.com/office/officeart/2005/8/layout/chevron2"/>
    <dgm:cxn modelId="{FF6F5F71-14A4-41E4-871E-55E0136F258C}" srcId="{E04FDA91-BD40-40C8-B76A-3F9B31619C1E}" destId="{2D42DBD4-1D8A-4F71-AB74-1FF624B70FA8}" srcOrd="4" destOrd="0" parTransId="{184371C8-A460-46A9-A305-85D8A80C1A6B}" sibTransId="{77C3A8FD-98BC-4D76-8F47-5A177080E0C3}"/>
    <dgm:cxn modelId="{4FD19841-0CDD-46CA-A11A-214071337197}" type="presOf" srcId="{646032E4-266B-49AC-A347-FEED3042BBED}" destId="{E4AEDF67-65BD-4BDA-8E8A-C18FC85E3DD9}" srcOrd="0" destOrd="0" presId="urn:microsoft.com/office/officeart/2005/8/layout/chevron2"/>
    <dgm:cxn modelId="{D8D9D401-566D-4ECE-9EA1-218EAED6BC94}" srcId="{E04FDA91-BD40-40C8-B76A-3F9B31619C1E}" destId="{BC2688B9-D37C-4DEF-AEC4-912DCEE9AF03}" srcOrd="0" destOrd="0" parTransId="{1CFB5A2A-A7E1-4053-88B0-E0C7E23B3910}" sibTransId="{247E7A05-48A1-44B3-9F6F-A19EF4B81A1E}"/>
    <dgm:cxn modelId="{46BFDF9A-C486-44B9-8C4A-8E888CE69573}" type="presOf" srcId="{A0DEED8F-B943-4393-980C-0FB86A1CCD3A}" destId="{6ADCC2ED-DB18-4D2C-8114-64EF4705603A}" srcOrd="0" destOrd="0" presId="urn:microsoft.com/office/officeart/2005/8/layout/chevron2"/>
    <dgm:cxn modelId="{A03C113A-09F9-4800-AAE4-668C9FF21131}" type="presOf" srcId="{8B7047C1-3B09-4391-804C-4F136ACDD57D}" destId="{20BA15C1-B0E9-4520-9887-F6C0A1C8C873}" srcOrd="0" destOrd="0" presId="urn:microsoft.com/office/officeart/2005/8/layout/chevron2"/>
    <dgm:cxn modelId="{88F64230-E8FE-4DFE-A790-92BD50252D83}" srcId="{BC2688B9-D37C-4DEF-AEC4-912DCEE9AF03}" destId="{8B7047C1-3B09-4391-804C-4F136ACDD57D}" srcOrd="0" destOrd="0" parTransId="{4A4781AE-657C-4341-AAF8-2F8B392F179F}" sibTransId="{734E7B51-D2B8-4F50-B8CD-09CDE54F37D3}"/>
    <dgm:cxn modelId="{33FB994F-1C03-4FAA-85E1-C5FD6EBD8871}" srcId="{BB2B3F5C-98D6-46D5-8EDE-B9D18442D65C}" destId="{B6750213-E64C-4A11-A3CD-1BA6E9106004}" srcOrd="0" destOrd="0" parTransId="{CDE9EC8D-B6C9-43FD-86D3-B87EC36A8951}" sibTransId="{B6754138-34B9-4DAE-8F0F-2B70277F3A5F}"/>
    <dgm:cxn modelId="{14313C13-E599-423F-97D2-FA6BBB751B92}" type="presOf" srcId="{BB2B3F5C-98D6-46D5-8EDE-B9D18442D65C}" destId="{2A7F6D1D-06C2-47FF-B00B-FB1FE2949C34}" srcOrd="0" destOrd="0" presId="urn:microsoft.com/office/officeart/2005/8/layout/chevron2"/>
    <dgm:cxn modelId="{3C0E7AD2-951E-4C40-BA6D-C0C6D9198411}" srcId="{ABBF83AE-F0B7-4293-89E1-B3D863211A6A}" destId="{A0DEED8F-B943-4393-980C-0FB86A1CCD3A}" srcOrd="0" destOrd="0" parTransId="{D9E0862C-852E-4C07-B632-0BA7D7A99759}" sibTransId="{652ABF6F-D368-478F-A126-EFD761DEABC9}"/>
    <dgm:cxn modelId="{6A0ADF0F-DC3E-4CF1-BE4D-A77DAC1D7F5E}" srcId="{E04FDA91-BD40-40C8-B76A-3F9B31619C1E}" destId="{ABBF83AE-F0B7-4293-89E1-B3D863211A6A}" srcOrd="2" destOrd="0" parTransId="{E3270146-8859-41A8-8916-5E862866FAE2}" sibTransId="{61F0CA27-4D6A-4528-8CE7-E3C273BCBC24}"/>
    <dgm:cxn modelId="{30329B7C-67B2-4EF7-83DD-AA29FE2B2531}" type="presOf" srcId="{DDCF2C6B-A97E-4FDD-91A1-C22A4CAB9F12}" destId="{2972EEC9-8171-46BA-A42D-A9A37EFB80DB}" srcOrd="0" destOrd="0" presId="urn:microsoft.com/office/officeart/2005/8/layout/chevron2"/>
    <dgm:cxn modelId="{45F278FE-6328-4948-BEC3-F5A20BA42C04}" type="presOf" srcId="{A9529707-DE13-4956-ADBD-CF510C1B6878}" destId="{7685738F-C9C5-47C4-A884-3BF8589641E2}" srcOrd="0" destOrd="0" presId="urn:microsoft.com/office/officeart/2005/8/layout/chevron2"/>
    <dgm:cxn modelId="{1BACBA61-F0D0-4238-A43C-06C5300F4E90}" type="presOf" srcId="{E04FDA91-BD40-40C8-B76A-3F9B31619C1E}" destId="{9EC64F64-7731-4DFF-9ACC-809F6311933F}" srcOrd="0" destOrd="0" presId="urn:microsoft.com/office/officeart/2005/8/layout/chevron2"/>
    <dgm:cxn modelId="{260A265F-EA0E-4769-BC2B-76ED6D79DA7C}" type="presOf" srcId="{2D42DBD4-1D8A-4F71-AB74-1FF624B70FA8}" destId="{69B160C1-FE0F-4567-A946-BF530BA56472}" srcOrd="0" destOrd="0" presId="urn:microsoft.com/office/officeart/2005/8/layout/chevron2"/>
    <dgm:cxn modelId="{625820FE-E753-49CC-8A8D-FBFEF4FB4582}" type="presOf" srcId="{ABBF83AE-F0B7-4293-89E1-B3D863211A6A}" destId="{1F0A7B41-184B-4C80-8365-5399B8F0E07C}" srcOrd="0" destOrd="0" presId="urn:microsoft.com/office/officeart/2005/8/layout/chevron2"/>
    <dgm:cxn modelId="{5C8426EE-A07C-477C-9570-EDD9007E4582}" type="presOf" srcId="{B6750213-E64C-4A11-A3CD-1BA6E9106004}" destId="{07FC3738-91C5-4B72-8CC3-295570BA7B18}" srcOrd="0" destOrd="0" presId="urn:microsoft.com/office/officeart/2005/8/layout/chevron2"/>
    <dgm:cxn modelId="{FB70CCA7-3940-4BBE-88EF-0A79D82005BB}" srcId="{2D42DBD4-1D8A-4F71-AB74-1FF624B70FA8}" destId="{A9529707-DE13-4956-ADBD-CF510C1B6878}" srcOrd="0" destOrd="0" parTransId="{89C62C39-1475-4DC9-8F5B-27191ABB8EA3}" sibTransId="{33F9C4B3-25E1-4C3A-8860-84846EB0BC05}"/>
    <dgm:cxn modelId="{70F0E902-DBAA-4887-9478-49AE175BA5BF}" srcId="{E04FDA91-BD40-40C8-B76A-3F9B31619C1E}" destId="{BB2B3F5C-98D6-46D5-8EDE-B9D18442D65C}" srcOrd="1" destOrd="0" parTransId="{A5456661-C50A-41A2-8AA5-F007B67FF077}" sibTransId="{B84054F8-267E-4761-A67D-D6C263CE9406}"/>
    <dgm:cxn modelId="{FF2A750A-9AA3-41E3-9FFD-38E49426C570}" type="presParOf" srcId="{9EC64F64-7731-4DFF-9ACC-809F6311933F}" destId="{4771633C-4AE8-447F-ABBF-193F1513DF4C}" srcOrd="0" destOrd="0" presId="urn:microsoft.com/office/officeart/2005/8/layout/chevron2"/>
    <dgm:cxn modelId="{11BF5A53-67DB-4E38-9322-76D72B67946B}" type="presParOf" srcId="{4771633C-4AE8-447F-ABBF-193F1513DF4C}" destId="{063C1CF4-7DB9-40C9-94B7-451F6914A534}" srcOrd="0" destOrd="0" presId="urn:microsoft.com/office/officeart/2005/8/layout/chevron2"/>
    <dgm:cxn modelId="{0ABF4C8C-E078-4122-91A2-C8B77AF90C2D}" type="presParOf" srcId="{4771633C-4AE8-447F-ABBF-193F1513DF4C}" destId="{20BA15C1-B0E9-4520-9887-F6C0A1C8C873}" srcOrd="1" destOrd="0" presId="urn:microsoft.com/office/officeart/2005/8/layout/chevron2"/>
    <dgm:cxn modelId="{74EBFD23-2DB2-48FA-99A6-253BD9162D1F}" type="presParOf" srcId="{9EC64F64-7731-4DFF-9ACC-809F6311933F}" destId="{145B7867-7A8E-409B-9F5D-DBE3EF7DC612}" srcOrd="1" destOrd="0" presId="urn:microsoft.com/office/officeart/2005/8/layout/chevron2"/>
    <dgm:cxn modelId="{9A0B99B2-A882-41B9-8627-6D2445D7C137}" type="presParOf" srcId="{9EC64F64-7731-4DFF-9ACC-809F6311933F}" destId="{D2EC4257-70A6-49B4-BC19-C5E0402AF4AC}" srcOrd="2" destOrd="0" presId="urn:microsoft.com/office/officeart/2005/8/layout/chevron2"/>
    <dgm:cxn modelId="{55DC95A9-76BC-4BA1-B46D-3E49FCD99768}" type="presParOf" srcId="{D2EC4257-70A6-49B4-BC19-C5E0402AF4AC}" destId="{2A7F6D1D-06C2-47FF-B00B-FB1FE2949C34}" srcOrd="0" destOrd="0" presId="urn:microsoft.com/office/officeart/2005/8/layout/chevron2"/>
    <dgm:cxn modelId="{0070B87C-2270-4B3D-A753-734015AAF006}" type="presParOf" srcId="{D2EC4257-70A6-49B4-BC19-C5E0402AF4AC}" destId="{07FC3738-91C5-4B72-8CC3-295570BA7B18}" srcOrd="1" destOrd="0" presId="urn:microsoft.com/office/officeart/2005/8/layout/chevron2"/>
    <dgm:cxn modelId="{AAE342A5-FE47-4E4E-BE5E-CB5F7DFEAF35}" type="presParOf" srcId="{9EC64F64-7731-4DFF-9ACC-809F6311933F}" destId="{A9EF2411-69AE-4849-A03A-77174C50455D}" srcOrd="3" destOrd="0" presId="urn:microsoft.com/office/officeart/2005/8/layout/chevron2"/>
    <dgm:cxn modelId="{4FDDB5F4-2C06-48BD-9C6A-78F7ABB61E3A}" type="presParOf" srcId="{9EC64F64-7731-4DFF-9ACC-809F6311933F}" destId="{BB693D69-A41F-4A0D-8685-975E6248B459}" srcOrd="4" destOrd="0" presId="urn:microsoft.com/office/officeart/2005/8/layout/chevron2"/>
    <dgm:cxn modelId="{9FE4F13D-469D-4F57-AF77-B797F2DED234}" type="presParOf" srcId="{BB693D69-A41F-4A0D-8685-975E6248B459}" destId="{1F0A7B41-184B-4C80-8365-5399B8F0E07C}" srcOrd="0" destOrd="0" presId="urn:microsoft.com/office/officeart/2005/8/layout/chevron2"/>
    <dgm:cxn modelId="{AD62A111-5A9A-4F14-92D4-CC6CDA365805}" type="presParOf" srcId="{BB693D69-A41F-4A0D-8685-975E6248B459}" destId="{6ADCC2ED-DB18-4D2C-8114-64EF4705603A}" srcOrd="1" destOrd="0" presId="urn:microsoft.com/office/officeart/2005/8/layout/chevron2"/>
    <dgm:cxn modelId="{C8B7FF2A-CF0F-4602-B926-D31A0011F34A}" type="presParOf" srcId="{9EC64F64-7731-4DFF-9ACC-809F6311933F}" destId="{34351426-65AF-44A9-9189-515F0466D601}" srcOrd="5" destOrd="0" presId="urn:microsoft.com/office/officeart/2005/8/layout/chevron2"/>
    <dgm:cxn modelId="{9ADE8D6B-8105-4443-BB9B-3AEC4AFA71BF}" type="presParOf" srcId="{9EC64F64-7731-4DFF-9ACC-809F6311933F}" destId="{B27CCF3F-BD7C-411B-9AB6-A6D21ED0D09C}" srcOrd="6" destOrd="0" presId="urn:microsoft.com/office/officeart/2005/8/layout/chevron2"/>
    <dgm:cxn modelId="{47C68934-CA98-4F1C-93EA-5F797AFA1C4A}" type="presParOf" srcId="{B27CCF3F-BD7C-411B-9AB6-A6D21ED0D09C}" destId="{2972EEC9-8171-46BA-A42D-A9A37EFB80DB}" srcOrd="0" destOrd="0" presId="urn:microsoft.com/office/officeart/2005/8/layout/chevron2"/>
    <dgm:cxn modelId="{746F2D67-BC60-461B-AAB3-80296EC88F0A}" type="presParOf" srcId="{B27CCF3F-BD7C-411B-9AB6-A6D21ED0D09C}" destId="{E4AEDF67-65BD-4BDA-8E8A-C18FC85E3DD9}" srcOrd="1" destOrd="0" presId="urn:microsoft.com/office/officeart/2005/8/layout/chevron2"/>
    <dgm:cxn modelId="{B0FDC9A8-C280-40DA-8368-F825CB0B3F2F}" type="presParOf" srcId="{9EC64F64-7731-4DFF-9ACC-809F6311933F}" destId="{27971AA0-1389-4233-9EA4-BF7A0F6C6EFE}" srcOrd="7" destOrd="0" presId="urn:microsoft.com/office/officeart/2005/8/layout/chevron2"/>
    <dgm:cxn modelId="{569DB399-4A82-41FF-985C-40AD956FFAC0}" type="presParOf" srcId="{9EC64F64-7731-4DFF-9ACC-809F6311933F}" destId="{4E1741EA-D258-4B12-B4CD-4D5991A70855}" srcOrd="8" destOrd="0" presId="urn:microsoft.com/office/officeart/2005/8/layout/chevron2"/>
    <dgm:cxn modelId="{8DC1D359-6357-4599-A4F8-88CCE42AAD72}" type="presParOf" srcId="{4E1741EA-D258-4B12-B4CD-4D5991A70855}" destId="{69B160C1-FE0F-4567-A946-BF530BA56472}" srcOrd="0" destOrd="0" presId="urn:microsoft.com/office/officeart/2005/8/layout/chevron2"/>
    <dgm:cxn modelId="{9E038C47-89CA-4EE5-B9A2-27E0A67A1873}" type="presParOf" srcId="{4E1741EA-D258-4B12-B4CD-4D5991A70855}" destId="{7685738F-C9C5-47C4-A884-3BF8589641E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E75F13-07ED-4A8B-A9C8-982153601E53}" type="doc">
      <dgm:prSet loTypeId="urn:microsoft.com/office/officeart/2005/8/layout/chevron2" loCatId="list" qsTypeId="urn:microsoft.com/office/officeart/2009/2/quickstyle/3d8" qsCatId="3D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AC021337-0968-4E98-84BD-8A055A36ABCD}">
      <dgm:prSet phldrT="[Text]"/>
      <dgm:spPr/>
      <dgm:t>
        <a:bodyPr/>
        <a:lstStyle/>
        <a:p>
          <a:r>
            <a:rPr lang="en-US" dirty="0" smtClean="0"/>
            <a:t>Porosity</a:t>
          </a:r>
          <a:endParaRPr lang="en-US" dirty="0"/>
        </a:p>
      </dgm:t>
    </dgm:pt>
    <dgm:pt modelId="{FBE2BCEB-F00A-4899-88CF-28D01297C9BF}" type="parTrans" cxnId="{071300E2-536D-4696-80BD-60A6B73C1CEF}">
      <dgm:prSet/>
      <dgm:spPr/>
      <dgm:t>
        <a:bodyPr/>
        <a:lstStyle/>
        <a:p>
          <a:endParaRPr lang="en-US"/>
        </a:p>
      </dgm:t>
    </dgm:pt>
    <dgm:pt modelId="{7B9D5619-E064-45F6-BA00-8346E22339B1}" type="sibTrans" cxnId="{071300E2-536D-4696-80BD-60A6B73C1CEF}">
      <dgm:prSet/>
      <dgm:spPr/>
      <dgm:t>
        <a:bodyPr/>
        <a:lstStyle/>
        <a:p>
          <a:endParaRPr lang="en-US"/>
        </a:p>
      </dgm:t>
    </dgm:pt>
    <dgm:pt modelId="{A6F7C434-E4D7-4875-841D-EA8CD4EC5328}">
      <dgm:prSet phldrT="[Text]"/>
      <dgm:spPr/>
      <dgm:t>
        <a:bodyPr/>
        <a:lstStyle/>
        <a:p>
          <a:r>
            <a:rPr lang="en-US" dirty="0" smtClean="0"/>
            <a:t>Slag Inclusion</a:t>
          </a:r>
          <a:endParaRPr lang="en-US" dirty="0"/>
        </a:p>
      </dgm:t>
    </dgm:pt>
    <dgm:pt modelId="{9CD3E525-79B1-436A-8CEB-A0E373E61899}" type="parTrans" cxnId="{1F4DDCA6-4B47-45A6-994B-F7933492102B}">
      <dgm:prSet/>
      <dgm:spPr/>
      <dgm:t>
        <a:bodyPr/>
        <a:lstStyle/>
        <a:p>
          <a:endParaRPr lang="en-US"/>
        </a:p>
      </dgm:t>
    </dgm:pt>
    <dgm:pt modelId="{F90AC0C7-EF4C-4216-BF0B-CBB50DAC3990}" type="sibTrans" cxnId="{1F4DDCA6-4B47-45A6-994B-F7933492102B}">
      <dgm:prSet/>
      <dgm:spPr/>
      <dgm:t>
        <a:bodyPr/>
        <a:lstStyle/>
        <a:p>
          <a:endParaRPr lang="en-US"/>
        </a:p>
      </dgm:t>
    </dgm:pt>
    <dgm:pt modelId="{A93E6C6B-63F7-4096-8A0F-6149F676CBE3}">
      <dgm:prSet phldrT="[Text]"/>
      <dgm:spPr/>
      <dgm:t>
        <a:bodyPr/>
        <a:lstStyle/>
        <a:p>
          <a:r>
            <a:rPr lang="en-US" dirty="0" smtClean="0"/>
            <a:t> </a:t>
          </a:r>
          <a:r>
            <a:rPr lang="en-US" dirty="0" err="1" smtClean="0"/>
            <a:t>Teknik</a:t>
          </a:r>
          <a:r>
            <a:rPr lang="en-US" dirty="0" smtClean="0"/>
            <a:t> – (</a:t>
          </a:r>
          <a:r>
            <a:rPr lang="en-US" dirty="0" err="1" smtClean="0"/>
            <a:t>tidak</a:t>
          </a:r>
          <a:r>
            <a:rPr lang="en-US" dirty="0" smtClean="0"/>
            <a:t> </a:t>
          </a:r>
          <a:r>
            <a:rPr lang="en-US" dirty="0" err="1" smtClean="0"/>
            <a:t>bersih</a:t>
          </a:r>
          <a:r>
            <a:rPr lang="en-US" dirty="0" smtClean="0"/>
            <a:t> </a:t>
          </a:r>
          <a:r>
            <a:rPr lang="en-US" dirty="0" err="1" smtClean="0"/>
            <a:t>dengan</a:t>
          </a:r>
          <a:r>
            <a:rPr lang="en-US" dirty="0" smtClean="0"/>
            <a:t> </a:t>
          </a:r>
          <a:r>
            <a:rPr lang="en-US" dirty="0" err="1" smtClean="0"/>
            <a:t>betul</a:t>
          </a:r>
          <a:r>
            <a:rPr lang="en-US" dirty="0" smtClean="0"/>
            <a:t>, </a:t>
          </a:r>
          <a:r>
            <a:rPr lang="en-US" dirty="0" err="1" smtClean="0"/>
            <a:t>sudut</a:t>
          </a:r>
          <a:r>
            <a:rPr lang="en-US" dirty="0" smtClean="0"/>
            <a:t> yang </a:t>
          </a:r>
          <a:r>
            <a:rPr lang="en-US" dirty="0" err="1" smtClean="0"/>
            <a:t>tidak</a:t>
          </a:r>
          <a:r>
            <a:rPr lang="en-US" dirty="0" smtClean="0"/>
            <a:t> </a:t>
          </a:r>
          <a:r>
            <a:rPr lang="en-US" dirty="0" err="1" smtClean="0"/>
            <a:t>tepat</a:t>
          </a:r>
          <a:r>
            <a:rPr lang="en-US" dirty="0" smtClean="0"/>
            <a:t>)</a:t>
          </a:r>
          <a:endParaRPr lang="en-US" dirty="0"/>
        </a:p>
      </dgm:t>
    </dgm:pt>
    <dgm:pt modelId="{1EB788AE-17FB-42F4-A493-4A11AD35BE7B}" type="parTrans" cxnId="{BA54EB91-4A4C-4EA6-BECA-BA71827AE9F6}">
      <dgm:prSet/>
      <dgm:spPr/>
      <dgm:t>
        <a:bodyPr/>
        <a:lstStyle/>
        <a:p>
          <a:endParaRPr lang="en-US"/>
        </a:p>
      </dgm:t>
    </dgm:pt>
    <dgm:pt modelId="{8FFEF058-2ED2-496C-9F52-F4791F5BA9AF}" type="sibTrans" cxnId="{BA54EB91-4A4C-4EA6-BECA-BA71827AE9F6}">
      <dgm:prSet/>
      <dgm:spPr/>
      <dgm:t>
        <a:bodyPr/>
        <a:lstStyle/>
        <a:p>
          <a:endParaRPr lang="en-US"/>
        </a:p>
      </dgm:t>
    </dgm:pt>
    <dgm:pt modelId="{F0E99025-3FEB-41D5-8B09-6ACF84831C9F}">
      <dgm:prSet phldrT="[Text]"/>
      <dgm:spPr/>
      <dgm:t>
        <a:bodyPr/>
        <a:lstStyle/>
        <a:p>
          <a:r>
            <a:rPr lang="en-US" dirty="0" err="1" smtClean="0"/>
            <a:t>Elektrod</a:t>
          </a:r>
          <a:r>
            <a:rPr lang="en-US" dirty="0" smtClean="0"/>
            <a:t> – (</a:t>
          </a:r>
          <a:r>
            <a:rPr lang="en-US" dirty="0" err="1" smtClean="0"/>
            <a:t>berkulat</a:t>
          </a:r>
          <a:r>
            <a:rPr lang="en-US" dirty="0" smtClean="0"/>
            <a:t>, expired, </a:t>
          </a:r>
          <a:r>
            <a:rPr lang="en-US" dirty="0" err="1" smtClean="0"/>
            <a:t>tidak</a:t>
          </a:r>
          <a:r>
            <a:rPr lang="en-US" dirty="0" smtClean="0"/>
            <a:t> baked)</a:t>
          </a:r>
          <a:endParaRPr lang="en-US" dirty="0"/>
        </a:p>
      </dgm:t>
    </dgm:pt>
    <dgm:pt modelId="{E937A12F-BE57-469A-BDF4-C5A082A472D8}" type="parTrans" cxnId="{9547092A-97DF-4721-A5C7-4FC061C76C5E}">
      <dgm:prSet/>
      <dgm:spPr/>
      <dgm:t>
        <a:bodyPr/>
        <a:lstStyle/>
        <a:p>
          <a:endParaRPr lang="en-US"/>
        </a:p>
      </dgm:t>
    </dgm:pt>
    <dgm:pt modelId="{1E173C97-3C63-4FC2-9836-8898207432E7}" type="sibTrans" cxnId="{9547092A-97DF-4721-A5C7-4FC061C76C5E}">
      <dgm:prSet/>
      <dgm:spPr/>
      <dgm:t>
        <a:bodyPr/>
        <a:lstStyle/>
        <a:p>
          <a:endParaRPr lang="en-US"/>
        </a:p>
      </dgm:t>
    </dgm:pt>
    <dgm:pt modelId="{CA5F9C4D-BA33-4946-A2F4-9A8412878D53}">
      <dgm:prSet phldrT="[Text]"/>
      <dgm:spPr/>
      <dgm:t>
        <a:bodyPr/>
        <a:lstStyle/>
        <a:p>
          <a:r>
            <a:rPr lang="en-US" dirty="0" err="1" smtClean="0"/>
            <a:t>Teknik</a:t>
          </a:r>
          <a:r>
            <a:rPr lang="en-US" dirty="0" smtClean="0"/>
            <a:t> – (Fume extractor </a:t>
          </a:r>
          <a:r>
            <a:rPr lang="en-US" dirty="0" err="1" smtClean="0"/>
            <a:t>terlampau</a:t>
          </a:r>
          <a:r>
            <a:rPr lang="en-US" dirty="0" smtClean="0"/>
            <a:t> </a:t>
          </a:r>
          <a:r>
            <a:rPr lang="en-US" dirty="0" err="1" smtClean="0"/>
            <a:t>dekat</a:t>
          </a:r>
          <a:r>
            <a:rPr lang="en-US" dirty="0" smtClean="0"/>
            <a:t> </a:t>
          </a:r>
          <a:r>
            <a:rPr lang="en-US" dirty="0" err="1" smtClean="0"/>
            <a:t>dengan</a:t>
          </a:r>
          <a:r>
            <a:rPr lang="en-US" dirty="0" smtClean="0"/>
            <a:t> </a:t>
          </a:r>
          <a:r>
            <a:rPr lang="en-US" dirty="0" err="1" smtClean="0"/>
            <a:t>spesimen</a:t>
          </a:r>
          <a:r>
            <a:rPr lang="en-US" dirty="0" smtClean="0"/>
            <a:t>, </a:t>
          </a:r>
          <a:r>
            <a:rPr lang="en-US" dirty="0" err="1" smtClean="0"/>
            <a:t>angin</a:t>
          </a:r>
          <a:r>
            <a:rPr lang="en-US" dirty="0" smtClean="0"/>
            <a:t> yang </a:t>
          </a:r>
          <a:r>
            <a:rPr lang="en-US" dirty="0" err="1" smtClean="0"/>
            <a:t>kuat</a:t>
          </a:r>
          <a:r>
            <a:rPr lang="en-US" dirty="0" smtClean="0"/>
            <a:t>)</a:t>
          </a:r>
          <a:endParaRPr lang="en-US" dirty="0"/>
        </a:p>
      </dgm:t>
    </dgm:pt>
    <dgm:pt modelId="{7BDA5242-B0B5-4003-BDA1-934B069E7F5F}" type="parTrans" cxnId="{6B2E32E8-211F-4947-8566-6CD85544D129}">
      <dgm:prSet/>
      <dgm:spPr/>
      <dgm:t>
        <a:bodyPr/>
        <a:lstStyle/>
        <a:p>
          <a:endParaRPr lang="en-US"/>
        </a:p>
      </dgm:t>
    </dgm:pt>
    <dgm:pt modelId="{B57A7139-D0B0-47DB-9352-647D078E4869}" type="sibTrans" cxnId="{6B2E32E8-211F-4947-8566-6CD85544D129}">
      <dgm:prSet/>
      <dgm:spPr/>
      <dgm:t>
        <a:bodyPr/>
        <a:lstStyle/>
        <a:p>
          <a:endParaRPr lang="en-US"/>
        </a:p>
      </dgm:t>
    </dgm:pt>
    <dgm:pt modelId="{D79F061D-428E-4B93-8A72-1C2484E4E41A}" type="pres">
      <dgm:prSet presAssocID="{C8E75F13-07ED-4A8B-A9C8-982153601E5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7D11F68-5217-401E-829F-5898B52A9BAF}" type="pres">
      <dgm:prSet presAssocID="{AC021337-0968-4E98-84BD-8A055A36ABCD}" presName="composite" presStyleCnt="0"/>
      <dgm:spPr/>
    </dgm:pt>
    <dgm:pt modelId="{710828D0-9240-4B6A-9817-37CB54A2EC89}" type="pres">
      <dgm:prSet presAssocID="{AC021337-0968-4E98-84BD-8A055A36ABCD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E423EA-7D40-44F8-B126-3ACA5ADDC531}" type="pres">
      <dgm:prSet presAssocID="{AC021337-0968-4E98-84BD-8A055A36ABCD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14C9DE-C82C-4CB7-A1EE-D53D7BC3BE16}" type="pres">
      <dgm:prSet presAssocID="{7B9D5619-E064-45F6-BA00-8346E22339B1}" presName="sp" presStyleCnt="0"/>
      <dgm:spPr/>
    </dgm:pt>
    <dgm:pt modelId="{542DE3F6-0C05-4C5C-B035-0FAC3BDC543F}" type="pres">
      <dgm:prSet presAssocID="{A6F7C434-E4D7-4875-841D-EA8CD4EC5328}" presName="composite" presStyleCnt="0"/>
      <dgm:spPr/>
    </dgm:pt>
    <dgm:pt modelId="{1DAA72FE-47E8-4A76-8CDF-303918EED1F3}" type="pres">
      <dgm:prSet presAssocID="{A6F7C434-E4D7-4875-841D-EA8CD4EC5328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FA071F-B695-4DCE-AABE-F04CA97A77A8}" type="pres">
      <dgm:prSet presAssocID="{A6F7C434-E4D7-4875-841D-EA8CD4EC5328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C69C02-D472-42EE-AC87-48E698B1D21D}" type="presOf" srcId="{AC021337-0968-4E98-84BD-8A055A36ABCD}" destId="{710828D0-9240-4B6A-9817-37CB54A2EC89}" srcOrd="0" destOrd="0" presId="urn:microsoft.com/office/officeart/2005/8/layout/chevron2"/>
    <dgm:cxn modelId="{BA54EB91-4A4C-4EA6-BECA-BA71827AE9F6}" srcId="{A6F7C434-E4D7-4875-841D-EA8CD4EC5328}" destId="{A93E6C6B-63F7-4096-8A0F-6149F676CBE3}" srcOrd="0" destOrd="0" parTransId="{1EB788AE-17FB-42F4-A493-4A11AD35BE7B}" sibTransId="{8FFEF058-2ED2-496C-9F52-F4791F5BA9AF}"/>
    <dgm:cxn modelId="{6B2E32E8-211F-4947-8566-6CD85544D129}" srcId="{AC021337-0968-4E98-84BD-8A055A36ABCD}" destId="{CA5F9C4D-BA33-4946-A2F4-9A8412878D53}" srcOrd="1" destOrd="0" parTransId="{7BDA5242-B0B5-4003-BDA1-934B069E7F5F}" sibTransId="{B57A7139-D0B0-47DB-9352-647D078E4869}"/>
    <dgm:cxn modelId="{E9BE862B-A361-4258-B03C-F8FC98DF0E07}" type="presOf" srcId="{CA5F9C4D-BA33-4946-A2F4-9A8412878D53}" destId="{F3E423EA-7D40-44F8-B126-3ACA5ADDC531}" srcOrd="0" destOrd="1" presId="urn:microsoft.com/office/officeart/2005/8/layout/chevron2"/>
    <dgm:cxn modelId="{8F43E000-41CF-4763-AA4C-4105AC5D95EF}" type="presOf" srcId="{A93E6C6B-63F7-4096-8A0F-6149F676CBE3}" destId="{34FA071F-B695-4DCE-AABE-F04CA97A77A8}" srcOrd="0" destOrd="0" presId="urn:microsoft.com/office/officeart/2005/8/layout/chevron2"/>
    <dgm:cxn modelId="{35484447-18D3-4666-B3C3-48956A89FAAD}" type="presOf" srcId="{A6F7C434-E4D7-4875-841D-EA8CD4EC5328}" destId="{1DAA72FE-47E8-4A76-8CDF-303918EED1F3}" srcOrd="0" destOrd="0" presId="urn:microsoft.com/office/officeart/2005/8/layout/chevron2"/>
    <dgm:cxn modelId="{1F4DDCA6-4B47-45A6-994B-F7933492102B}" srcId="{C8E75F13-07ED-4A8B-A9C8-982153601E53}" destId="{A6F7C434-E4D7-4875-841D-EA8CD4EC5328}" srcOrd="1" destOrd="0" parTransId="{9CD3E525-79B1-436A-8CEB-A0E373E61899}" sibTransId="{F90AC0C7-EF4C-4216-BF0B-CBB50DAC3990}"/>
    <dgm:cxn modelId="{33AD2980-9480-448B-A172-939402A38888}" type="presOf" srcId="{F0E99025-3FEB-41D5-8B09-6ACF84831C9F}" destId="{F3E423EA-7D40-44F8-B126-3ACA5ADDC531}" srcOrd="0" destOrd="0" presId="urn:microsoft.com/office/officeart/2005/8/layout/chevron2"/>
    <dgm:cxn modelId="{071300E2-536D-4696-80BD-60A6B73C1CEF}" srcId="{C8E75F13-07ED-4A8B-A9C8-982153601E53}" destId="{AC021337-0968-4E98-84BD-8A055A36ABCD}" srcOrd="0" destOrd="0" parTransId="{FBE2BCEB-F00A-4899-88CF-28D01297C9BF}" sibTransId="{7B9D5619-E064-45F6-BA00-8346E22339B1}"/>
    <dgm:cxn modelId="{3B54837D-51FF-4A54-9B01-75E65FC68D21}" type="presOf" srcId="{C8E75F13-07ED-4A8B-A9C8-982153601E53}" destId="{D79F061D-428E-4B93-8A72-1C2484E4E41A}" srcOrd="0" destOrd="0" presId="urn:microsoft.com/office/officeart/2005/8/layout/chevron2"/>
    <dgm:cxn modelId="{9547092A-97DF-4721-A5C7-4FC061C76C5E}" srcId="{AC021337-0968-4E98-84BD-8A055A36ABCD}" destId="{F0E99025-3FEB-41D5-8B09-6ACF84831C9F}" srcOrd="0" destOrd="0" parTransId="{E937A12F-BE57-469A-BDF4-C5A082A472D8}" sibTransId="{1E173C97-3C63-4FC2-9836-8898207432E7}"/>
    <dgm:cxn modelId="{D2408726-4F1F-4AC5-8D5C-10633DEBD629}" type="presParOf" srcId="{D79F061D-428E-4B93-8A72-1C2484E4E41A}" destId="{E7D11F68-5217-401E-829F-5898B52A9BAF}" srcOrd="0" destOrd="0" presId="urn:microsoft.com/office/officeart/2005/8/layout/chevron2"/>
    <dgm:cxn modelId="{F2427F9F-489E-44C7-9AC3-607B97EA52C1}" type="presParOf" srcId="{E7D11F68-5217-401E-829F-5898B52A9BAF}" destId="{710828D0-9240-4B6A-9817-37CB54A2EC89}" srcOrd="0" destOrd="0" presId="urn:microsoft.com/office/officeart/2005/8/layout/chevron2"/>
    <dgm:cxn modelId="{A1C95908-A901-4B9E-A1A0-2AC6ECFF1BD4}" type="presParOf" srcId="{E7D11F68-5217-401E-829F-5898B52A9BAF}" destId="{F3E423EA-7D40-44F8-B126-3ACA5ADDC531}" srcOrd="1" destOrd="0" presId="urn:microsoft.com/office/officeart/2005/8/layout/chevron2"/>
    <dgm:cxn modelId="{A8533FA8-5B6D-4DE0-835F-2E28D1CCAA47}" type="presParOf" srcId="{D79F061D-428E-4B93-8A72-1C2484E4E41A}" destId="{D414C9DE-C82C-4CB7-A1EE-D53D7BC3BE16}" srcOrd="1" destOrd="0" presId="urn:microsoft.com/office/officeart/2005/8/layout/chevron2"/>
    <dgm:cxn modelId="{D5819B9B-36BE-4EB3-84FB-49FAC2BC8CCC}" type="presParOf" srcId="{D79F061D-428E-4B93-8A72-1C2484E4E41A}" destId="{542DE3F6-0C05-4C5C-B035-0FAC3BDC543F}" srcOrd="2" destOrd="0" presId="urn:microsoft.com/office/officeart/2005/8/layout/chevron2"/>
    <dgm:cxn modelId="{67F23046-71F4-4103-90A6-8B9D6E0451F5}" type="presParOf" srcId="{542DE3F6-0C05-4C5C-B035-0FAC3BDC543F}" destId="{1DAA72FE-47E8-4A76-8CDF-303918EED1F3}" srcOrd="0" destOrd="0" presId="urn:microsoft.com/office/officeart/2005/8/layout/chevron2"/>
    <dgm:cxn modelId="{3124C229-8748-41DC-B042-624A816468E2}" type="presParOf" srcId="{542DE3F6-0C05-4C5C-B035-0FAC3BDC543F}" destId="{34FA071F-B695-4DCE-AABE-F04CA97A77A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8E75F13-07ED-4A8B-A9C8-982153601E53}" type="doc">
      <dgm:prSet loTypeId="urn:microsoft.com/office/officeart/2005/8/layout/chevron2" loCatId="list" qsTypeId="urn:microsoft.com/office/officeart/2009/2/quickstyle/3d8" qsCatId="3D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AC021337-0968-4E98-84BD-8A055A36ABCD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FBE2BCEB-F00A-4899-88CF-28D01297C9BF}" type="parTrans" cxnId="{071300E2-536D-4696-80BD-60A6B73C1CEF}">
      <dgm:prSet/>
      <dgm:spPr/>
      <dgm:t>
        <a:bodyPr/>
        <a:lstStyle/>
        <a:p>
          <a:endParaRPr lang="en-US"/>
        </a:p>
      </dgm:t>
    </dgm:pt>
    <dgm:pt modelId="{7B9D5619-E064-45F6-BA00-8346E22339B1}" type="sibTrans" cxnId="{071300E2-536D-4696-80BD-60A6B73C1CEF}">
      <dgm:prSet/>
      <dgm:spPr/>
      <dgm:t>
        <a:bodyPr/>
        <a:lstStyle/>
        <a:p>
          <a:endParaRPr lang="en-US"/>
        </a:p>
      </dgm:t>
    </dgm:pt>
    <dgm:pt modelId="{4F8C5405-4D28-42F9-91B8-E481AB543AEF}">
      <dgm:prSet phldrT="[Text]"/>
      <dgm:spPr/>
      <dgm:t>
        <a:bodyPr/>
        <a:lstStyle/>
        <a:p>
          <a:r>
            <a:rPr lang="en-US" dirty="0" smtClean="0"/>
            <a:t>2 </a:t>
          </a:r>
          <a:endParaRPr lang="en-US" dirty="0"/>
        </a:p>
      </dgm:t>
    </dgm:pt>
    <dgm:pt modelId="{386C532E-FDAB-41B6-8F79-E3DEA9C639A3}" type="parTrans" cxnId="{4B3883F6-0D05-4D9F-B78F-1D1651090E43}">
      <dgm:prSet/>
      <dgm:spPr/>
      <dgm:t>
        <a:bodyPr/>
        <a:lstStyle/>
        <a:p>
          <a:endParaRPr lang="en-US"/>
        </a:p>
      </dgm:t>
    </dgm:pt>
    <dgm:pt modelId="{29CC2E4C-26F2-4875-928B-13B7B4CAE593}" type="sibTrans" cxnId="{4B3883F6-0D05-4D9F-B78F-1D1651090E43}">
      <dgm:prSet/>
      <dgm:spPr/>
      <dgm:t>
        <a:bodyPr/>
        <a:lstStyle/>
        <a:p>
          <a:endParaRPr lang="en-US"/>
        </a:p>
      </dgm:t>
    </dgm:pt>
    <dgm:pt modelId="{424F388D-2E2E-41EF-85CC-054C68B334F1}">
      <dgm:prSet phldrT="[Text]"/>
      <dgm:spPr/>
      <dgm:t>
        <a:bodyPr/>
        <a:lstStyle/>
        <a:p>
          <a:r>
            <a:rPr lang="en-US" dirty="0" err="1" smtClean="0"/>
            <a:t>Semua</a:t>
          </a:r>
          <a:r>
            <a:rPr lang="en-US" dirty="0" smtClean="0"/>
            <a:t> </a:t>
          </a:r>
          <a:r>
            <a:rPr lang="en-US" dirty="0" err="1" smtClean="0"/>
            <a:t>pelajar</a:t>
          </a:r>
          <a:r>
            <a:rPr lang="en-US" dirty="0" smtClean="0"/>
            <a:t> semester </a:t>
          </a:r>
          <a:r>
            <a:rPr lang="en-US" dirty="0" err="1" smtClean="0"/>
            <a:t>akhir</a:t>
          </a:r>
          <a:r>
            <a:rPr lang="en-US" dirty="0" smtClean="0"/>
            <a:t> </a:t>
          </a:r>
          <a:r>
            <a:rPr lang="en-US" dirty="0" err="1" smtClean="0"/>
            <a:t>diwajibkan</a:t>
          </a:r>
          <a:r>
            <a:rPr lang="en-US" dirty="0" smtClean="0"/>
            <a:t> </a:t>
          </a:r>
          <a:r>
            <a:rPr lang="en-US" dirty="0" err="1" smtClean="0"/>
            <a:t>duduki</a:t>
          </a:r>
          <a:r>
            <a:rPr lang="en-US" dirty="0" smtClean="0"/>
            <a:t> WQT</a:t>
          </a:r>
          <a:endParaRPr lang="en-US" dirty="0"/>
        </a:p>
      </dgm:t>
    </dgm:pt>
    <dgm:pt modelId="{E79AFC49-ED3E-45D4-B3C3-E9D717BF48AB}" type="parTrans" cxnId="{2788F445-4C09-4223-9532-157774F86903}">
      <dgm:prSet/>
      <dgm:spPr/>
      <dgm:t>
        <a:bodyPr/>
        <a:lstStyle/>
        <a:p>
          <a:endParaRPr lang="en-MY"/>
        </a:p>
      </dgm:t>
    </dgm:pt>
    <dgm:pt modelId="{1A18310A-035B-41DF-951C-42651E1F45C3}" type="sibTrans" cxnId="{2788F445-4C09-4223-9532-157774F86903}">
      <dgm:prSet/>
      <dgm:spPr/>
      <dgm:t>
        <a:bodyPr/>
        <a:lstStyle/>
        <a:p>
          <a:endParaRPr lang="en-MY"/>
        </a:p>
      </dgm:t>
    </dgm:pt>
    <dgm:pt modelId="{D598E111-C508-4013-A77B-81DDFEEED6EB}">
      <dgm:prSet phldrT="[Text]"/>
      <dgm:spPr/>
      <dgm:t>
        <a:bodyPr/>
        <a:lstStyle/>
        <a:p>
          <a:r>
            <a:rPr lang="en-US" dirty="0" err="1" smtClean="0"/>
            <a:t>Institut</a:t>
          </a:r>
          <a:r>
            <a:rPr lang="en-US" dirty="0" smtClean="0"/>
            <a:t> </a:t>
          </a:r>
          <a:r>
            <a:rPr lang="en-US" dirty="0" err="1" smtClean="0"/>
            <a:t>memilih</a:t>
          </a:r>
          <a:r>
            <a:rPr lang="en-US" dirty="0" smtClean="0"/>
            <a:t> </a:t>
          </a:r>
          <a:r>
            <a:rPr lang="en-US" dirty="0" err="1" smtClean="0"/>
            <a:t>pelajar</a:t>
          </a:r>
          <a:r>
            <a:rPr lang="en-US" dirty="0" smtClean="0"/>
            <a:t> </a:t>
          </a:r>
          <a:r>
            <a:rPr lang="en-US" dirty="0" err="1" smtClean="0"/>
            <a:t>mana</a:t>
          </a:r>
          <a:r>
            <a:rPr lang="en-US" dirty="0" smtClean="0"/>
            <a:t> yang </a:t>
          </a:r>
          <a:r>
            <a:rPr lang="en-US" dirty="0" err="1" smtClean="0"/>
            <a:t>boleh</a:t>
          </a:r>
          <a:r>
            <a:rPr lang="en-US" dirty="0" smtClean="0"/>
            <a:t> </a:t>
          </a:r>
          <a:r>
            <a:rPr lang="en-US" dirty="0" err="1" smtClean="0"/>
            <a:t>duduki</a:t>
          </a:r>
          <a:r>
            <a:rPr lang="en-US" dirty="0" smtClean="0"/>
            <a:t> WQT</a:t>
          </a:r>
          <a:endParaRPr lang="en-US" dirty="0"/>
        </a:p>
      </dgm:t>
    </dgm:pt>
    <dgm:pt modelId="{A959CABD-CCED-47AB-B4AC-F93E15177CEB}" type="parTrans" cxnId="{FEE2ABAD-C776-43F0-BE38-5409DFE669BB}">
      <dgm:prSet/>
      <dgm:spPr/>
      <dgm:t>
        <a:bodyPr/>
        <a:lstStyle/>
        <a:p>
          <a:endParaRPr lang="en-MY"/>
        </a:p>
      </dgm:t>
    </dgm:pt>
    <dgm:pt modelId="{37EA6D30-B3F6-4224-9C9A-B8FB24F87DBD}" type="sibTrans" cxnId="{FEE2ABAD-C776-43F0-BE38-5409DFE669BB}">
      <dgm:prSet/>
      <dgm:spPr/>
      <dgm:t>
        <a:bodyPr/>
        <a:lstStyle/>
        <a:p>
          <a:endParaRPr lang="en-MY"/>
        </a:p>
      </dgm:t>
    </dgm:pt>
    <dgm:pt modelId="{D79F061D-428E-4B93-8A72-1C2484E4E41A}" type="pres">
      <dgm:prSet presAssocID="{C8E75F13-07ED-4A8B-A9C8-982153601E5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7D11F68-5217-401E-829F-5898B52A9BAF}" type="pres">
      <dgm:prSet presAssocID="{AC021337-0968-4E98-84BD-8A055A36ABCD}" presName="composite" presStyleCnt="0"/>
      <dgm:spPr/>
    </dgm:pt>
    <dgm:pt modelId="{710828D0-9240-4B6A-9817-37CB54A2EC89}" type="pres">
      <dgm:prSet presAssocID="{AC021337-0968-4E98-84BD-8A055A36ABCD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E423EA-7D40-44F8-B126-3ACA5ADDC531}" type="pres">
      <dgm:prSet presAssocID="{AC021337-0968-4E98-84BD-8A055A36ABCD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14C9DE-C82C-4CB7-A1EE-D53D7BC3BE16}" type="pres">
      <dgm:prSet presAssocID="{7B9D5619-E064-45F6-BA00-8346E22339B1}" presName="sp" presStyleCnt="0"/>
      <dgm:spPr/>
    </dgm:pt>
    <dgm:pt modelId="{63B73071-176A-479F-90EE-F5A1A7413523}" type="pres">
      <dgm:prSet presAssocID="{4F8C5405-4D28-42F9-91B8-E481AB543AEF}" presName="composite" presStyleCnt="0"/>
      <dgm:spPr/>
    </dgm:pt>
    <dgm:pt modelId="{1BA99DD9-4026-4802-9D72-BA042AB2645C}" type="pres">
      <dgm:prSet presAssocID="{4F8C5405-4D28-42F9-91B8-E481AB543AEF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2F83440B-719A-48F6-B77A-719299C570B5}" type="pres">
      <dgm:prSet presAssocID="{4F8C5405-4D28-42F9-91B8-E481AB543AEF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92AE3C27-0CE8-4350-B8C8-FDF9A1C21EF0}" type="presOf" srcId="{424F388D-2E2E-41EF-85CC-054C68B334F1}" destId="{F3E423EA-7D40-44F8-B126-3ACA5ADDC531}" srcOrd="0" destOrd="0" presId="urn:microsoft.com/office/officeart/2005/8/layout/chevron2"/>
    <dgm:cxn modelId="{AA02F00D-B797-44FC-A87F-6ABAEFF5457E}" type="presOf" srcId="{D598E111-C508-4013-A77B-81DDFEEED6EB}" destId="{2F83440B-719A-48F6-B77A-719299C570B5}" srcOrd="0" destOrd="0" presId="urn:microsoft.com/office/officeart/2005/8/layout/chevron2"/>
    <dgm:cxn modelId="{FEE2ABAD-C776-43F0-BE38-5409DFE669BB}" srcId="{4F8C5405-4D28-42F9-91B8-E481AB543AEF}" destId="{D598E111-C508-4013-A77B-81DDFEEED6EB}" srcOrd="0" destOrd="0" parTransId="{A959CABD-CCED-47AB-B4AC-F93E15177CEB}" sibTransId="{37EA6D30-B3F6-4224-9C9A-B8FB24F87DBD}"/>
    <dgm:cxn modelId="{071300E2-536D-4696-80BD-60A6B73C1CEF}" srcId="{C8E75F13-07ED-4A8B-A9C8-982153601E53}" destId="{AC021337-0968-4E98-84BD-8A055A36ABCD}" srcOrd="0" destOrd="0" parTransId="{FBE2BCEB-F00A-4899-88CF-28D01297C9BF}" sibTransId="{7B9D5619-E064-45F6-BA00-8346E22339B1}"/>
    <dgm:cxn modelId="{2CC1B978-C5D6-4A6C-A614-E508ECB62773}" type="presOf" srcId="{4F8C5405-4D28-42F9-91B8-E481AB543AEF}" destId="{1BA99DD9-4026-4802-9D72-BA042AB2645C}" srcOrd="0" destOrd="0" presId="urn:microsoft.com/office/officeart/2005/8/layout/chevron2"/>
    <dgm:cxn modelId="{67B719E2-AE77-4996-9B46-9F753F15AD77}" type="presOf" srcId="{AC021337-0968-4E98-84BD-8A055A36ABCD}" destId="{710828D0-9240-4B6A-9817-37CB54A2EC89}" srcOrd="0" destOrd="0" presId="urn:microsoft.com/office/officeart/2005/8/layout/chevron2"/>
    <dgm:cxn modelId="{4B3883F6-0D05-4D9F-B78F-1D1651090E43}" srcId="{C8E75F13-07ED-4A8B-A9C8-982153601E53}" destId="{4F8C5405-4D28-42F9-91B8-E481AB543AEF}" srcOrd="1" destOrd="0" parTransId="{386C532E-FDAB-41B6-8F79-E3DEA9C639A3}" sibTransId="{29CC2E4C-26F2-4875-928B-13B7B4CAE593}"/>
    <dgm:cxn modelId="{FD67D527-8E78-4018-8A83-7DC0C63CAB4F}" type="presOf" srcId="{C8E75F13-07ED-4A8B-A9C8-982153601E53}" destId="{D79F061D-428E-4B93-8A72-1C2484E4E41A}" srcOrd="0" destOrd="0" presId="urn:microsoft.com/office/officeart/2005/8/layout/chevron2"/>
    <dgm:cxn modelId="{2788F445-4C09-4223-9532-157774F86903}" srcId="{AC021337-0968-4E98-84BD-8A055A36ABCD}" destId="{424F388D-2E2E-41EF-85CC-054C68B334F1}" srcOrd="0" destOrd="0" parTransId="{E79AFC49-ED3E-45D4-B3C3-E9D717BF48AB}" sibTransId="{1A18310A-035B-41DF-951C-42651E1F45C3}"/>
    <dgm:cxn modelId="{3B39A31F-A4E9-4335-97FE-456112F146DB}" type="presParOf" srcId="{D79F061D-428E-4B93-8A72-1C2484E4E41A}" destId="{E7D11F68-5217-401E-829F-5898B52A9BAF}" srcOrd="0" destOrd="0" presId="urn:microsoft.com/office/officeart/2005/8/layout/chevron2"/>
    <dgm:cxn modelId="{968E7B66-AEEA-417A-8D1D-834E0C21EE5D}" type="presParOf" srcId="{E7D11F68-5217-401E-829F-5898B52A9BAF}" destId="{710828D0-9240-4B6A-9817-37CB54A2EC89}" srcOrd="0" destOrd="0" presId="urn:microsoft.com/office/officeart/2005/8/layout/chevron2"/>
    <dgm:cxn modelId="{C8E66E6D-7A39-4F87-BEAE-6643649F301D}" type="presParOf" srcId="{E7D11F68-5217-401E-829F-5898B52A9BAF}" destId="{F3E423EA-7D40-44F8-B126-3ACA5ADDC531}" srcOrd="1" destOrd="0" presId="urn:microsoft.com/office/officeart/2005/8/layout/chevron2"/>
    <dgm:cxn modelId="{15EB522D-FD0C-4CF8-BE3B-C93A070F7367}" type="presParOf" srcId="{D79F061D-428E-4B93-8A72-1C2484E4E41A}" destId="{D414C9DE-C82C-4CB7-A1EE-D53D7BC3BE16}" srcOrd="1" destOrd="0" presId="urn:microsoft.com/office/officeart/2005/8/layout/chevron2"/>
    <dgm:cxn modelId="{790019E0-8E30-4793-BEF9-88A0476D4969}" type="presParOf" srcId="{D79F061D-428E-4B93-8A72-1C2484E4E41A}" destId="{63B73071-176A-479F-90EE-F5A1A7413523}" srcOrd="2" destOrd="0" presId="urn:microsoft.com/office/officeart/2005/8/layout/chevron2"/>
    <dgm:cxn modelId="{68F49690-E584-42CE-AA29-A89D4FF7A3FB}" type="presParOf" srcId="{63B73071-176A-479F-90EE-F5A1A7413523}" destId="{1BA99DD9-4026-4802-9D72-BA042AB2645C}" srcOrd="0" destOrd="0" presId="urn:microsoft.com/office/officeart/2005/8/layout/chevron2"/>
    <dgm:cxn modelId="{65A41555-2B65-4288-A72D-DCFE31EC15B3}" type="presParOf" srcId="{63B73071-176A-479F-90EE-F5A1A7413523}" destId="{2F83440B-719A-48F6-B77A-719299C570B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E75F13-07ED-4A8B-A9C8-982153601E53}" type="doc">
      <dgm:prSet loTypeId="urn:microsoft.com/office/officeart/2005/8/layout/chevron2" loCatId="list" qsTypeId="urn:microsoft.com/office/officeart/2009/2/quickstyle/3d8" qsCatId="3D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AC021337-0968-4E98-84BD-8A055A36ABCD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FBE2BCEB-F00A-4899-88CF-28D01297C9BF}" type="parTrans" cxnId="{071300E2-536D-4696-80BD-60A6B73C1CEF}">
      <dgm:prSet/>
      <dgm:spPr/>
      <dgm:t>
        <a:bodyPr/>
        <a:lstStyle/>
        <a:p>
          <a:endParaRPr lang="en-US"/>
        </a:p>
      </dgm:t>
    </dgm:pt>
    <dgm:pt modelId="{7B9D5619-E064-45F6-BA00-8346E22339B1}" type="sibTrans" cxnId="{071300E2-536D-4696-80BD-60A6B73C1CEF}">
      <dgm:prSet/>
      <dgm:spPr/>
      <dgm:t>
        <a:bodyPr/>
        <a:lstStyle/>
        <a:p>
          <a:endParaRPr lang="en-US"/>
        </a:p>
      </dgm:t>
    </dgm:pt>
    <dgm:pt modelId="{A93E6C6B-63F7-4096-8A0F-6149F676CBE3}">
      <dgm:prSet phldrT="[Text]"/>
      <dgm:spPr/>
      <dgm:t>
        <a:bodyPr/>
        <a:lstStyle/>
        <a:p>
          <a:r>
            <a:rPr lang="en-US" dirty="0" err="1" smtClean="0"/>
            <a:t>Kurang</a:t>
          </a:r>
          <a:r>
            <a:rPr lang="en-US" dirty="0" smtClean="0"/>
            <a:t> </a:t>
          </a:r>
          <a:r>
            <a:rPr lang="en-US" dirty="0" err="1" smtClean="0"/>
            <a:t>kemahiran</a:t>
          </a:r>
          <a:endParaRPr lang="en-US" dirty="0"/>
        </a:p>
      </dgm:t>
    </dgm:pt>
    <dgm:pt modelId="{1EB788AE-17FB-42F4-A493-4A11AD35BE7B}" type="parTrans" cxnId="{BA54EB91-4A4C-4EA6-BECA-BA71827AE9F6}">
      <dgm:prSet/>
      <dgm:spPr/>
      <dgm:t>
        <a:bodyPr/>
        <a:lstStyle/>
        <a:p>
          <a:endParaRPr lang="en-US"/>
        </a:p>
      </dgm:t>
    </dgm:pt>
    <dgm:pt modelId="{8FFEF058-2ED2-496C-9F52-F4791F5BA9AF}" type="sibTrans" cxnId="{BA54EB91-4A4C-4EA6-BECA-BA71827AE9F6}">
      <dgm:prSet/>
      <dgm:spPr/>
      <dgm:t>
        <a:bodyPr/>
        <a:lstStyle/>
        <a:p>
          <a:endParaRPr lang="en-US"/>
        </a:p>
      </dgm:t>
    </dgm:pt>
    <dgm:pt modelId="{A3765B74-83A1-4F2B-8B59-ED742D75F8A5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6DBBBFE9-7F02-4CC7-805A-45036A3A25BC}" type="parTrans" cxnId="{E37DE5E2-FD52-49FD-B42E-02B6E0256E08}">
      <dgm:prSet/>
      <dgm:spPr/>
      <dgm:t>
        <a:bodyPr/>
        <a:lstStyle/>
        <a:p>
          <a:endParaRPr lang="en-MY"/>
        </a:p>
      </dgm:t>
    </dgm:pt>
    <dgm:pt modelId="{FADB33DD-2613-46D6-9496-308A0453036D}" type="sibTrans" cxnId="{E37DE5E2-FD52-49FD-B42E-02B6E0256E08}">
      <dgm:prSet/>
      <dgm:spPr/>
      <dgm:t>
        <a:bodyPr/>
        <a:lstStyle/>
        <a:p>
          <a:endParaRPr lang="en-MY"/>
        </a:p>
      </dgm:t>
    </dgm:pt>
    <dgm:pt modelId="{C82BE929-C4F4-4C41-BDD9-13EB311A6316}">
      <dgm:prSet phldrT="[Text]"/>
      <dgm:spPr/>
      <dgm:t>
        <a:bodyPr/>
        <a:lstStyle/>
        <a:p>
          <a:r>
            <a:rPr lang="en-US" dirty="0" err="1" smtClean="0"/>
            <a:t>Pelajar</a:t>
          </a:r>
          <a:r>
            <a:rPr lang="en-US" dirty="0" smtClean="0"/>
            <a:t> </a:t>
          </a:r>
          <a:r>
            <a:rPr lang="en-US" dirty="0" err="1" smtClean="0"/>
            <a:t>tak</a:t>
          </a:r>
          <a:r>
            <a:rPr lang="en-US" dirty="0" smtClean="0"/>
            <a:t> </a:t>
          </a:r>
          <a:r>
            <a:rPr lang="en-US" dirty="0" err="1" smtClean="0"/>
            <a:t>cukup</a:t>
          </a:r>
          <a:r>
            <a:rPr lang="en-US" dirty="0" smtClean="0"/>
            <a:t> stamina</a:t>
          </a:r>
          <a:endParaRPr lang="en-US" dirty="0"/>
        </a:p>
      </dgm:t>
    </dgm:pt>
    <dgm:pt modelId="{B6C9BE86-11B2-42A0-A902-696778B57184}" type="parTrans" cxnId="{B9602A46-6616-4065-AC7F-FEA203EDDDF6}">
      <dgm:prSet/>
      <dgm:spPr/>
      <dgm:t>
        <a:bodyPr/>
        <a:lstStyle/>
        <a:p>
          <a:endParaRPr lang="en-MY"/>
        </a:p>
      </dgm:t>
    </dgm:pt>
    <dgm:pt modelId="{3708F4E4-AEC5-47A5-8CC1-7E185FF4586D}" type="sibTrans" cxnId="{B9602A46-6616-4065-AC7F-FEA203EDDDF6}">
      <dgm:prSet/>
      <dgm:spPr/>
      <dgm:t>
        <a:bodyPr/>
        <a:lstStyle/>
        <a:p>
          <a:endParaRPr lang="en-MY"/>
        </a:p>
      </dgm:t>
    </dgm:pt>
    <dgm:pt modelId="{AF3D14A4-8422-4ECA-9C2E-0659BD81D42F}">
      <dgm:prSet phldrT="[Text]"/>
      <dgm:spPr/>
      <dgm:t>
        <a:bodyPr/>
        <a:lstStyle/>
        <a:p>
          <a:r>
            <a:rPr lang="en-US" dirty="0" err="1" smtClean="0"/>
            <a:t>Projek</a:t>
          </a:r>
          <a:r>
            <a:rPr lang="en-US" dirty="0" smtClean="0"/>
            <a:t> </a:t>
          </a:r>
          <a:r>
            <a:rPr lang="en-US" dirty="0" err="1" smtClean="0"/>
            <a:t>tak</a:t>
          </a:r>
          <a:r>
            <a:rPr lang="en-US" dirty="0" smtClean="0"/>
            <a:t> </a:t>
          </a:r>
          <a:r>
            <a:rPr lang="en-US" dirty="0" err="1" smtClean="0"/>
            <a:t>siap</a:t>
          </a:r>
          <a:endParaRPr lang="en-US" dirty="0"/>
        </a:p>
      </dgm:t>
    </dgm:pt>
    <dgm:pt modelId="{1E88D0D6-DB7F-400D-911F-47D7B062A9DD}" type="parTrans" cxnId="{0A508AA0-1422-450E-B9F3-EE8F9B9CA517}">
      <dgm:prSet/>
      <dgm:spPr/>
      <dgm:t>
        <a:bodyPr/>
        <a:lstStyle/>
        <a:p>
          <a:endParaRPr lang="en-MY"/>
        </a:p>
      </dgm:t>
    </dgm:pt>
    <dgm:pt modelId="{7F29B0E7-03A2-4B6B-B75D-A5675ED9AD6E}" type="sibTrans" cxnId="{0A508AA0-1422-450E-B9F3-EE8F9B9CA517}">
      <dgm:prSet/>
      <dgm:spPr/>
      <dgm:t>
        <a:bodyPr/>
        <a:lstStyle/>
        <a:p>
          <a:endParaRPr lang="en-MY"/>
        </a:p>
      </dgm:t>
    </dgm:pt>
    <dgm:pt modelId="{D79F061D-428E-4B93-8A72-1C2484E4E41A}" type="pres">
      <dgm:prSet presAssocID="{C8E75F13-07ED-4A8B-A9C8-982153601E5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7D11F68-5217-401E-829F-5898B52A9BAF}" type="pres">
      <dgm:prSet presAssocID="{AC021337-0968-4E98-84BD-8A055A36ABCD}" presName="composite" presStyleCnt="0"/>
      <dgm:spPr/>
    </dgm:pt>
    <dgm:pt modelId="{710828D0-9240-4B6A-9817-37CB54A2EC89}" type="pres">
      <dgm:prSet presAssocID="{AC021337-0968-4E98-84BD-8A055A36ABCD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E423EA-7D40-44F8-B126-3ACA5ADDC531}" type="pres">
      <dgm:prSet presAssocID="{AC021337-0968-4E98-84BD-8A055A36ABCD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14C9DE-C82C-4CB7-A1EE-D53D7BC3BE16}" type="pres">
      <dgm:prSet presAssocID="{7B9D5619-E064-45F6-BA00-8346E22339B1}" presName="sp" presStyleCnt="0"/>
      <dgm:spPr/>
    </dgm:pt>
    <dgm:pt modelId="{E4694868-0B96-4723-9627-8F6FDFD9DCA6}" type="pres">
      <dgm:prSet presAssocID="{A3765B74-83A1-4F2B-8B59-ED742D75F8A5}" presName="composite" presStyleCnt="0"/>
      <dgm:spPr/>
    </dgm:pt>
    <dgm:pt modelId="{DDB80E8C-34A3-4215-BF04-6886B5121CA7}" type="pres">
      <dgm:prSet presAssocID="{A3765B74-83A1-4F2B-8B59-ED742D75F8A5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87F83E8F-B74B-45DA-9739-2CA6AF443CF5}" type="pres">
      <dgm:prSet presAssocID="{A3765B74-83A1-4F2B-8B59-ED742D75F8A5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0A508AA0-1422-450E-B9F3-EE8F9B9CA517}" srcId="{A3765B74-83A1-4F2B-8B59-ED742D75F8A5}" destId="{AF3D14A4-8422-4ECA-9C2E-0659BD81D42F}" srcOrd="1" destOrd="0" parTransId="{1E88D0D6-DB7F-400D-911F-47D7B062A9DD}" sibTransId="{7F29B0E7-03A2-4B6B-B75D-A5675ED9AD6E}"/>
    <dgm:cxn modelId="{34C53E40-A57A-4C78-AEAD-4BA70571F8D0}" type="presOf" srcId="{AF3D14A4-8422-4ECA-9C2E-0659BD81D42F}" destId="{87F83E8F-B74B-45DA-9739-2CA6AF443CF5}" srcOrd="0" destOrd="1" presId="urn:microsoft.com/office/officeart/2005/8/layout/chevron2"/>
    <dgm:cxn modelId="{E37DE5E2-FD52-49FD-B42E-02B6E0256E08}" srcId="{C8E75F13-07ED-4A8B-A9C8-982153601E53}" destId="{A3765B74-83A1-4F2B-8B59-ED742D75F8A5}" srcOrd="1" destOrd="0" parTransId="{6DBBBFE9-7F02-4CC7-805A-45036A3A25BC}" sibTransId="{FADB33DD-2613-46D6-9496-308A0453036D}"/>
    <dgm:cxn modelId="{28B9BEE6-0482-4E7E-8F02-5DFD300DB232}" type="presOf" srcId="{C8E75F13-07ED-4A8B-A9C8-982153601E53}" destId="{D79F061D-428E-4B93-8A72-1C2484E4E41A}" srcOrd="0" destOrd="0" presId="urn:microsoft.com/office/officeart/2005/8/layout/chevron2"/>
    <dgm:cxn modelId="{BA54EB91-4A4C-4EA6-BECA-BA71827AE9F6}" srcId="{AC021337-0968-4E98-84BD-8A055A36ABCD}" destId="{A93E6C6B-63F7-4096-8A0F-6149F676CBE3}" srcOrd="0" destOrd="0" parTransId="{1EB788AE-17FB-42F4-A493-4A11AD35BE7B}" sibTransId="{8FFEF058-2ED2-496C-9F52-F4791F5BA9AF}"/>
    <dgm:cxn modelId="{9D04FD4D-A1EB-4DA0-9964-426212934B89}" type="presOf" srcId="{C82BE929-C4F4-4C41-BDD9-13EB311A6316}" destId="{87F83E8F-B74B-45DA-9739-2CA6AF443CF5}" srcOrd="0" destOrd="0" presId="urn:microsoft.com/office/officeart/2005/8/layout/chevron2"/>
    <dgm:cxn modelId="{B9602A46-6616-4065-AC7F-FEA203EDDDF6}" srcId="{A3765B74-83A1-4F2B-8B59-ED742D75F8A5}" destId="{C82BE929-C4F4-4C41-BDD9-13EB311A6316}" srcOrd="0" destOrd="0" parTransId="{B6C9BE86-11B2-42A0-A902-696778B57184}" sibTransId="{3708F4E4-AEC5-47A5-8CC1-7E185FF4586D}"/>
    <dgm:cxn modelId="{071300E2-536D-4696-80BD-60A6B73C1CEF}" srcId="{C8E75F13-07ED-4A8B-A9C8-982153601E53}" destId="{AC021337-0968-4E98-84BD-8A055A36ABCD}" srcOrd="0" destOrd="0" parTransId="{FBE2BCEB-F00A-4899-88CF-28D01297C9BF}" sibTransId="{7B9D5619-E064-45F6-BA00-8346E22339B1}"/>
    <dgm:cxn modelId="{C33F3D78-A6FB-4B79-A903-F8CF2053890E}" type="presOf" srcId="{AC021337-0968-4E98-84BD-8A055A36ABCD}" destId="{710828D0-9240-4B6A-9817-37CB54A2EC89}" srcOrd="0" destOrd="0" presId="urn:microsoft.com/office/officeart/2005/8/layout/chevron2"/>
    <dgm:cxn modelId="{8044442E-0CE8-4E57-A6D9-3165CE20E586}" type="presOf" srcId="{A3765B74-83A1-4F2B-8B59-ED742D75F8A5}" destId="{DDB80E8C-34A3-4215-BF04-6886B5121CA7}" srcOrd="0" destOrd="0" presId="urn:microsoft.com/office/officeart/2005/8/layout/chevron2"/>
    <dgm:cxn modelId="{6C613A6B-287F-4C90-BAEB-C15BA1362A3C}" type="presOf" srcId="{A93E6C6B-63F7-4096-8A0F-6149F676CBE3}" destId="{F3E423EA-7D40-44F8-B126-3ACA5ADDC531}" srcOrd="0" destOrd="0" presId="urn:microsoft.com/office/officeart/2005/8/layout/chevron2"/>
    <dgm:cxn modelId="{D1CD6E9D-1A06-405C-9B7A-35806E798762}" type="presParOf" srcId="{D79F061D-428E-4B93-8A72-1C2484E4E41A}" destId="{E7D11F68-5217-401E-829F-5898B52A9BAF}" srcOrd="0" destOrd="0" presId="urn:microsoft.com/office/officeart/2005/8/layout/chevron2"/>
    <dgm:cxn modelId="{42F9C284-DE45-4FCA-9E6C-BCFDDBC8819B}" type="presParOf" srcId="{E7D11F68-5217-401E-829F-5898B52A9BAF}" destId="{710828D0-9240-4B6A-9817-37CB54A2EC89}" srcOrd="0" destOrd="0" presId="urn:microsoft.com/office/officeart/2005/8/layout/chevron2"/>
    <dgm:cxn modelId="{550C903E-3CE6-473E-93F4-9A457A2F39AA}" type="presParOf" srcId="{E7D11F68-5217-401E-829F-5898B52A9BAF}" destId="{F3E423EA-7D40-44F8-B126-3ACA5ADDC531}" srcOrd="1" destOrd="0" presId="urn:microsoft.com/office/officeart/2005/8/layout/chevron2"/>
    <dgm:cxn modelId="{10183B11-DBBA-4849-81E0-8258FCF71F56}" type="presParOf" srcId="{D79F061D-428E-4B93-8A72-1C2484E4E41A}" destId="{D414C9DE-C82C-4CB7-A1EE-D53D7BC3BE16}" srcOrd="1" destOrd="0" presId="urn:microsoft.com/office/officeart/2005/8/layout/chevron2"/>
    <dgm:cxn modelId="{FFC0186A-87BE-42CD-AE46-8E584899582E}" type="presParOf" srcId="{D79F061D-428E-4B93-8A72-1C2484E4E41A}" destId="{E4694868-0B96-4723-9627-8F6FDFD9DCA6}" srcOrd="2" destOrd="0" presId="urn:microsoft.com/office/officeart/2005/8/layout/chevron2"/>
    <dgm:cxn modelId="{72C4F2B6-D96A-4B4B-AE25-1E6A2F95654E}" type="presParOf" srcId="{E4694868-0B96-4723-9627-8F6FDFD9DCA6}" destId="{DDB80E8C-34A3-4215-BF04-6886B5121CA7}" srcOrd="0" destOrd="0" presId="urn:microsoft.com/office/officeart/2005/8/layout/chevron2"/>
    <dgm:cxn modelId="{7C14C875-D07B-46F8-8316-8E5205081962}" type="presParOf" srcId="{E4694868-0B96-4723-9627-8F6FDFD9DCA6}" destId="{87F83E8F-B74B-45DA-9739-2CA6AF443CF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8E75F13-07ED-4A8B-A9C8-982153601E53}" type="doc">
      <dgm:prSet loTypeId="urn:microsoft.com/office/officeart/2005/8/layout/chevron2" loCatId="list" qsTypeId="urn:microsoft.com/office/officeart/2009/2/quickstyle/3d8" qsCatId="3D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AC021337-0968-4E98-84BD-8A055A36ABCD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FBE2BCEB-F00A-4899-88CF-28D01297C9BF}" type="parTrans" cxnId="{071300E2-536D-4696-80BD-60A6B73C1CEF}">
      <dgm:prSet/>
      <dgm:spPr/>
      <dgm:t>
        <a:bodyPr/>
        <a:lstStyle/>
        <a:p>
          <a:endParaRPr lang="en-US"/>
        </a:p>
      </dgm:t>
    </dgm:pt>
    <dgm:pt modelId="{7B9D5619-E064-45F6-BA00-8346E22339B1}" type="sibTrans" cxnId="{071300E2-536D-4696-80BD-60A6B73C1CEF}">
      <dgm:prSet/>
      <dgm:spPr/>
      <dgm:t>
        <a:bodyPr/>
        <a:lstStyle/>
        <a:p>
          <a:endParaRPr lang="en-US"/>
        </a:p>
      </dgm:t>
    </dgm:pt>
    <dgm:pt modelId="{4F8C5405-4D28-42F9-91B8-E481AB543AEF}">
      <dgm:prSet phldrT="[Text]"/>
      <dgm:spPr/>
      <dgm:t>
        <a:bodyPr/>
        <a:lstStyle/>
        <a:p>
          <a:r>
            <a:rPr lang="en-US" dirty="0" err="1" smtClean="0"/>
            <a:t>Pengajar</a:t>
          </a:r>
          <a:r>
            <a:rPr lang="en-US" dirty="0" smtClean="0"/>
            <a:t> </a:t>
          </a:r>
          <a:r>
            <a:rPr lang="en-US" dirty="0" err="1" smtClean="0"/>
            <a:t>perlu</a:t>
          </a:r>
          <a:r>
            <a:rPr lang="en-US" dirty="0" smtClean="0"/>
            <a:t> </a:t>
          </a:r>
          <a:r>
            <a:rPr lang="en-US" dirty="0" err="1" smtClean="0"/>
            <a:t>didedahkan</a:t>
          </a:r>
          <a:r>
            <a:rPr lang="en-US" dirty="0" smtClean="0"/>
            <a:t> </a:t>
          </a:r>
          <a:r>
            <a:rPr lang="en-US" dirty="0" err="1" smtClean="0"/>
            <a:t>dengan</a:t>
          </a:r>
          <a:r>
            <a:rPr lang="en-US" dirty="0" smtClean="0"/>
            <a:t> </a:t>
          </a:r>
          <a:r>
            <a:rPr lang="en-US" dirty="0" err="1" smtClean="0"/>
            <a:t>sistem</a:t>
          </a:r>
          <a:endParaRPr lang="en-US" dirty="0"/>
        </a:p>
      </dgm:t>
    </dgm:pt>
    <dgm:pt modelId="{386C532E-FDAB-41B6-8F79-E3DEA9C639A3}" type="parTrans" cxnId="{4B3883F6-0D05-4D9F-B78F-1D1651090E43}">
      <dgm:prSet/>
      <dgm:spPr/>
      <dgm:t>
        <a:bodyPr/>
        <a:lstStyle/>
        <a:p>
          <a:endParaRPr lang="en-US"/>
        </a:p>
      </dgm:t>
    </dgm:pt>
    <dgm:pt modelId="{29CC2E4C-26F2-4875-928B-13B7B4CAE593}" type="sibTrans" cxnId="{4B3883F6-0D05-4D9F-B78F-1D1651090E43}">
      <dgm:prSet/>
      <dgm:spPr/>
      <dgm:t>
        <a:bodyPr/>
        <a:lstStyle/>
        <a:p>
          <a:endParaRPr lang="en-US"/>
        </a:p>
      </dgm:t>
    </dgm:pt>
    <dgm:pt modelId="{C82BE929-C4F4-4C41-BDD9-13EB311A6316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B6C9BE86-11B2-42A0-A902-696778B57184}" type="parTrans" cxnId="{B9602A46-6616-4065-AC7F-FEA203EDDDF6}">
      <dgm:prSet/>
      <dgm:spPr/>
      <dgm:t>
        <a:bodyPr/>
        <a:lstStyle/>
        <a:p>
          <a:endParaRPr lang="en-MY"/>
        </a:p>
      </dgm:t>
    </dgm:pt>
    <dgm:pt modelId="{3708F4E4-AEC5-47A5-8CC1-7E185FF4586D}" type="sibTrans" cxnId="{B9602A46-6616-4065-AC7F-FEA203EDDDF6}">
      <dgm:prSet/>
      <dgm:spPr/>
      <dgm:t>
        <a:bodyPr/>
        <a:lstStyle/>
        <a:p>
          <a:endParaRPr lang="en-MY"/>
        </a:p>
      </dgm:t>
    </dgm:pt>
    <dgm:pt modelId="{03AC6704-6935-41DF-86D5-B5F2AB1216F0}">
      <dgm:prSet phldrT="[Text]"/>
      <dgm:spPr/>
      <dgm:t>
        <a:bodyPr/>
        <a:lstStyle/>
        <a:p>
          <a:r>
            <a:rPr lang="en-US" dirty="0" err="1" smtClean="0"/>
            <a:t>Kekurangan</a:t>
          </a:r>
          <a:r>
            <a:rPr lang="en-US" dirty="0" smtClean="0"/>
            <a:t> </a:t>
          </a:r>
          <a:r>
            <a:rPr lang="en-US" dirty="0" err="1" smtClean="0"/>
            <a:t>pengajar</a:t>
          </a:r>
          <a:r>
            <a:rPr lang="en-US" dirty="0" smtClean="0"/>
            <a:t> </a:t>
          </a:r>
          <a:r>
            <a:rPr lang="en-US" dirty="0" err="1" smtClean="0"/>
            <a:t>berkemahiran</a:t>
          </a:r>
          <a:endParaRPr lang="en-US" dirty="0"/>
        </a:p>
      </dgm:t>
    </dgm:pt>
    <dgm:pt modelId="{DAE6A171-C9FE-4280-B107-35E765E98A83}" type="parTrans" cxnId="{64949F86-981E-4350-964A-D1C0F3F44D9B}">
      <dgm:prSet/>
      <dgm:spPr/>
      <dgm:t>
        <a:bodyPr/>
        <a:lstStyle/>
        <a:p>
          <a:endParaRPr lang="en-MY"/>
        </a:p>
      </dgm:t>
    </dgm:pt>
    <dgm:pt modelId="{C37C8C87-E179-4C92-B479-85615E63506F}" type="sibTrans" cxnId="{64949F86-981E-4350-964A-D1C0F3F44D9B}">
      <dgm:prSet/>
      <dgm:spPr/>
      <dgm:t>
        <a:bodyPr/>
        <a:lstStyle/>
        <a:p>
          <a:endParaRPr lang="en-MY"/>
        </a:p>
      </dgm:t>
    </dgm:pt>
    <dgm:pt modelId="{8360434B-B123-4158-B5F9-0E6E79E96AB5}">
      <dgm:prSet phldrT="[Text]"/>
      <dgm:spPr/>
      <dgm:t>
        <a:bodyPr/>
        <a:lstStyle/>
        <a:p>
          <a:r>
            <a:rPr lang="en-US" dirty="0" err="1" smtClean="0"/>
            <a:t>Latihan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duduki</a:t>
          </a:r>
          <a:r>
            <a:rPr lang="en-US" dirty="0" smtClean="0"/>
            <a:t> WQT</a:t>
          </a:r>
          <a:endParaRPr lang="en-US" dirty="0"/>
        </a:p>
      </dgm:t>
    </dgm:pt>
    <dgm:pt modelId="{BE3D4C23-4788-441A-9766-2885E62FA55D}" type="parTrans" cxnId="{F8B2942A-B416-44D5-B9B3-41ED52AA3E8A}">
      <dgm:prSet/>
      <dgm:spPr/>
      <dgm:t>
        <a:bodyPr/>
        <a:lstStyle/>
        <a:p>
          <a:endParaRPr lang="en-MY"/>
        </a:p>
      </dgm:t>
    </dgm:pt>
    <dgm:pt modelId="{58C7C416-0BB9-4A56-8CF3-B45C232B9623}" type="sibTrans" cxnId="{F8B2942A-B416-44D5-B9B3-41ED52AA3E8A}">
      <dgm:prSet/>
      <dgm:spPr/>
      <dgm:t>
        <a:bodyPr/>
        <a:lstStyle/>
        <a:p>
          <a:endParaRPr lang="en-MY"/>
        </a:p>
      </dgm:t>
    </dgm:pt>
    <dgm:pt modelId="{03903B2F-EC47-4D37-BEB8-934529EE0932}">
      <dgm:prSet phldrT="[Text]"/>
      <dgm:spPr/>
      <dgm:t>
        <a:bodyPr/>
        <a:lstStyle/>
        <a:p>
          <a:r>
            <a:rPr lang="en-US" dirty="0" err="1" smtClean="0"/>
            <a:t>Latih</a:t>
          </a:r>
          <a:r>
            <a:rPr lang="en-US" dirty="0" smtClean="0"/>
            <a:t> </a:t>
          </a:r>
          <a:r>
            <a:rPr lang="en-US" dirty="0" err="1" smtClean="0"/>
            <a:t>pelajar</a:t>
          </a:r>
          <a:r>
            <a:rPr lang="en-US" dirty="0" smtClean="0"/>
            <a:t> </a:t>
          </a:r>
          <a:r>
            <a:rPr lang="en-US" dirty="0" err="1" smtClean="0"/>
            <a:t>dengan</a:t>
          </a:r>
          <a:r>
            <a:rPr lang="en-US" dirty="0" smtClean="0"/>
            <a:t> </a:t>
          </a:r>
          <a:r>
            <a:rPr lang="en-US" dirty="0" err="1" smtClean="0"/>
            <a:t>merujuk</a:t>
          </a:r>
          <a:r>
            <a:rPr lang="en-US" dirty="0" smtClean="0"/>
            <a:t> WPS yang </a:t>
          </a:r>
          <a:r>
            <a:rPr lang="en-US" dirty="0" err="1" smtClean="0"/>
            <a:t>dibekalkan</a:t>
          </a:r>
          <a:endParaRPr lang="en-US" dirty="0"/>
        </a:p>
      </dgm:t>
    </dgm:pt>
    <dgm:pt modelId="{855D1BC4-C05B-428A-BE11-DDD796DB392C}" type="parTrans" cxnId="{130022A3-A009-41A5-9B58-4510CEEE2E0E}">
      <dgm:prSet/>
      <dgm:spPr/>
      <dgm:t>
        <a:bodyPr/>
        <a:lstStyle/>
        <a:p>
          <a:endParaRPr lang="en-MY"/>
        </a:p>
      </dgm:t>
    </dgm:pt>
    <dgm:pt modelId="{488F8262-3E62-4642-A9E9-98A6D99C7AD5}" type="sibTrans" cxnId="{130022A3-A009-41A5-9B58-4510CEEE2E0E}">
      <dgm:prSet/>
      <dgm:spPr/>
      <dgm:t>
        <a:bodyPr/>
        <a:lstStyle/>
        <a:p>
          <a:endParaRPr lang="en-MY"/>
        </a:p>
      </dgm:t>
    </dgm:pt>
    <dgm:pt modelId="{D79F061D-428E-4B93-8A72-1C2484E4E41A}" type="pres">
      <dgm:prSet presAssocID="{C8E75F13-07ED-4A8B-A9C8-982153601E5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7D11F68-5217-401E-829F-5898B52A9BAF}" type="pres">
      <dgm:prSet presAssocID="{AC021337-0968-4E98-84BD-8A055A36ABCD}" presName="composite" presStyleCnt="0"/>
      <dgm:spPr/>
    </dgm:pt>
    <dgm:pt modelId="{710828D0-9240-4B6A-9817-37CB54A2EC89}" type="pres">
      <dgm:prSet presAssocID="{AC021337-0968-4E98-84BD-8A055A36ABCD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E423EA-7D40-44F8-B126-3ACA5ADDC531}" type="pres">
      <dgm:prSet presAssocID="{AC021337-0968-4E98-84BD-8A055A36ABCD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14C9DE-C82C-4CB7-A1EE-D53D7BC3BE16}" type="pres">
      <dgm:prSet presAssocID="{7B9D5619-E064-45F6-BA00-8346E22339B1}" presName="sp" presStyleCnt="0"/>
      <dgm:spPr/>
    </dgm:pt>
    <dgm:pt modelId="{C60A6FA1-3AB4-4B6E-8A1E-CDC7943FF51D}" type="pres">
      <dgm:prSet presAssocID="{C82BE929-C4F4-4C41-BDD9-13EB311A6316}" presName="composite" presStyleCnt="0"/>
      <dgm:spPr/>
    </dgm:pt>
    <dgm:pt modelId="{199C4111-B25B-495E-9B93-41E42F7A81FD}" type="pres">
      <dgm:prSet presAssocID="{C82BE929-C4F4-4C41-BDD9-13EB311A6316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67514019-C037-456B-8923-0E4E453FC53E}" type="pres">
      <dgm:prSet presAssocID="{C82BE929-C4F4-4C41-BDD9-13EB311A6316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1379D8BD-A2DC-48B2-BF39-2A9EDA3EAA92}" type="presOf" srcId="{8360434B-B123-4158-B5F9-0E6E79E96AB5}" destId="{F3E423EA-7D40-44F8-B126-3ACA5ADDC531}" srcOrd="0" destOrd="1" presId="urn:microsoft.com/office/officeart/2005/8/layout/chevron2"/>
    <dgm:cxn modelId="{9D19DEEA-F51D-4002-BF0E-1357EA3F34BA}" type="presOf" srcId="{C82BE929-C4F4-4C41-BDD9-13EB311A6316}" destId="{199C4111-B25B-495E-9B93-41E42F7A81FD}" srcOrd="0" destOrd="0" presId="urn:microsoft.com/office/officeart/2005/8/layout/chevron2"/>
    <dgm:cxn modelId="{B157C933-DD48-48B7-9322-EED6F43B19CB}" type="presOf" srcId="{C8E75F13-07ED-4A8B-A9C8-982153601E53}" destId="{D79F061D-428E-4B93-8A72-1C2484E4E41A}" srcOrd="0" destOrd="0" presId="urn:microsoft.com/office/officeart/2005/8/layout/chevron2"/>
    <dgm:cxn modelId="{B9602A46-6616-4065-AC7F-FEA203EDDDF6}" srcId="{C8E75F13-07ED-4A8B-A9C8-982153601E53}" destId="{C82BE929-C4F4-4C41-BDD9-13EB311A6316}" srcOrd="1" destOrd="0" parTransId="{B6C9BE86-11B2-42A0-A902-696778B57184}" sibTransId="{3708F4E4-AEC5-47A5-8CC1-7E185FF4586D}"/>
    <dgm:cxn modelId="{4BDD9535-739B-4FD4-BC2C-2B109704223D}" type="presOf" srcId="{03903B2F-EC47-4D37-BEB8-934529EE0932}" destId="{F3E423EA-7D40-44F8-B126-3ACA5ADDC531}" srcOrd="0" destOrd="2" presId="urn:microsoft.com/office/officeart/2005/8/layout/chevron2"/>
    <dgm:cxn modelId="{071300E2-536D-4696-80BD-60A6B73C1CEF}" srcId="{C8E75F13-07ED-4A8B-A9C8-982153601E53}" destId="{AC021337-0968-4E98-84BD-8A055A36ABCD}" srcOrd="0" destOrd="0" parTransId="{FBE2BCEB-F00A-4899-88CF-28D01297C9BF}" sibTransId="{7B9D5619-E064-45F6-BA00-8346E22339B1}"/>
    <dgm:cxn modelId="{DA628F6A-4C49-4B15-BE96-B6AE6F84F8BF}" type="presOf" srcId="{03AC6704-6935-41DF-86D5-B5F2AB1216F0}" destId="{67514019-C037-456B-8923-0E4E453FC53E}" srcOrd="0" destOrd="0" presId="urn:microsoft.com/office/officeart/2005/8/layout/chevron2"/>
    <dgm:cxn modelId="{018746C3-0827-4661-9C39-43401C75596A}" type="presOf" srcId="{AC021337-0968-4E98-84BD-8A055A36ABCD}" destId="{710828D0-9240-4B6A-9817-37CB54A2EC89}" srcOrd="0" destOrd="0" presId="urn:microsoft.com/office/officeart/2005/8/layout/chevron2"/>
    <dgm:cxn modelId="{8525B71B-2F8A-4736-B1D5-65BC3B04B994}" type="presOf" srcId="{4F8C5405-4D28-42F9-91B8-E481AB543AEF}" destId="{F3E423EA-7D40-44F8-B126-3ACA5ADDC531}" srcOrd="0" destOrd="0" presId="urn:microsoft.com/office/officeart/2005/8/layout/chevron2"/>
    <dgm:cxn modelId="{4B3883F6-0D05-4D9F-B78F-1D1651090E43}" srcId="{AC021337-0968-4E98-84BD-8A055A36ABCD}" destId="{4F8C5405-4D28-42F9-91B8-E481AB543AEF}" srcOrd="0" destOrd="0" parTransId="{386C532E-FDAB-41B6-8F79-E3DEA9C639A3}" sibTransId="{29CC2E4C-26F2-4875-928B-13B7B4CAE593}"/>
    <dgm:cxn modelId="{130022A3-A009-41A5-9B58-4510CEEE2E0E}" srcId="{AC021337-0968-4E98-84BD-8A055A36ABCD}" destId="{03903B2F-EC47-4D37-BEB8-934529EE0932}" srcOrd="2" destOrd="0" parTransId="{855D1BC4-C05B-428A-BE11-DDD796DB392C}" sibTransId="{488F8262-3E62-4642-A9E9-98A6D99C7AD5}"/>
    <dgm:cxn modelId="{64949F86-981E-4350-964A-D1C0F3F44D9B}" srcId="{C82BE929-C4F4-4C41-BDD9-13EB311A6316}" destId="{03AC6704-6935-41DF-86D5-B5F2AB1216F0}" srcOrd="0" destOrd="0" parTransId="{DAE6A171-C9FE-4280-B107-35E765E98A83}" sibTransId="{C37C8C87-E179-4C92-B479-85615E63506F}"/>
    <dgm:cxn modelId="{F8B2942A-B416-44D5-B9B3-41ED52AA3E8A}" srcId="{AC021337-0968-4E98-84BD-8A055A36ABCD}" destId="{8360434B-B123-4158-B5F9-0E6E79E96AB5}" srcOrd="1" destOrd="0" parTransId="{BE3D4C23-4788-441A-9766-2885E62FA55D}" sibTransId="{58C7C416-0BB9-4A56-8CF3-B45C232B9623}"/>
    <dgm:cxn modelId="{770AF12C-0DED-4B6F-BD14-96C73BF272C9}" type="presParOf" srcId="{D79F061D-428E-4B93-8A72-1C2484E4E41A}" destId="{E7D11F68-5217-401E-829F-5898B52A9BAF}" srcOrd="0" destOrd="0" presId="urn:microsoft.com/office/officeart/2005/8/layout/chevron2"/>
    <dgm:cxn modelId="{25054CC6-9C28-429F-8993-DCCFA6786AC2}" type="presParOf" srcId="{E7D11F68-5217-401E-829F-5898B52A9BAF}" destId="{710828D0-9240-4B6A-9817-37CB54A2EC89}" srcOrd="0" destOrd="0" presId="urn:microsoft.com/office/officeart/2005/8/layout/chevron2"/>
    <dgm:cxn modelId="{5E903259-7B5A-4E95-AA46-B53D496539E0}" type="presParOf" srcId="{E7D11F68-5217-401E-829F-5898B52A9BAF}" destId="{F3E423EA-7D40-44F8-B126-3ACA5ADDC531}" srcOrd="1" destOrd="0" presId="urn:microsoft.com/office/officeart/2005/8/layout/chevron2"/>
    <dgm:cxn modelId="{F385A0DD-1580-4D47-B6A5-11D8491832F1}" type="presParOf" srcId="{D79F061D-428E-4B93-8A72-1C2484E4E41A}" destId="{D414C9DE-C82C-4CB7-A1EE-D53D7BC3BE16}" srcOrd="1" destOrd="0" presId="urn:microsoft.com/office/officeart/2005/8/layout/chevron2"/>
    <dgm:cxn modelId="{D745D86E-20BF-4E1E-86C7-60CAC0993F13}" type="presParOf" srcId="{D79F061D-428E-4B93-8A72-1C2484E4E41A}" destId="{C60A6FA1-3AB4-4B6E-8A1E-CDC7943FF51D}" srcOrd="2" destOrd="0" presId="urn:microsoft.com/office/officeart/2005/8/layout/chevron2"/>
    <dgm:cxn modelId="{A6855633-7AD8-4061-AE31-80265B93A7B6}" type="presParOf" srcId="{C60A6FA1-3AB4-4B6E-8A1E-CDC7943FF51D}" destId="{199C4111-B25B-495E-9B93-41E42F7A81FD}" srcOrd="0" destOrd="0" presId="urn:microsoft.com/office/officeart/2005/8/layout/chevron2"/>
    <dgm:cxn modelId="{B4287AE3-6349-48FF-8868-D0D76B9461F9}" type="presParOf" srcId="{C60A6FA1-3AB4-4B6E-8A1E-CDC7943FF51D}" destId="{67514019-C037-456B-8923-0E4E453FC53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E75F13-07ED-4A8B-A9C8-982153601E53}" type="doc">
      <dgm:prSet loTypeId="urn:microsoft.com/office/officeart/2005/8/layout/chevron2" loCatId="list" qsTypeId="urn:microsoft.com/office/officeart/2009/2/quickstyle/3d8" qsCatId="3D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AC021337-0968-4E98-84BD-8A055A36ABCD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FBE2BCEB-F00A-4899-88CF-28D01297C9BF}" type="parTrans" cxnId="{071300E2-536D-4696-80BD-60A6B73C1CEF}">
      <dgm:prSet/>
      <dgm:spPr/>
      <dgm:t>
        <a:bodyPr/>
        <a:lstStyle/>
        <a:p>
          <a:endParaRPr lang="en-US"/>
        </a:p>
      </dgm:t>
    </dgm:pt>
    <dgm:pt modelId="{7B9D5619-E064-45F6-BA00-8346E22339B1}" type="sibTrans" cxnId="{071300E2-536D-4696-80BD-60A6B73C1CEF}">
      <dgm:prSet/>
      <dgm:spPr/>
      <dgm:t>
        <a:bodyPr/>
        <a:lstStyle/>
        <a:p>
          <a:endParaRPr lang="en-US"/>
        </a:p>
      </dgm:t>
    </dgm:pt>
    <dgm:pt modelId="{12C2FE5E-EA45-4CEE-B2A5-3492CD647A46}">
      <dgm:prSet phldrT="[Text]"/>
      <dgm:spPr/>
      <dgm:t>
        <a:bodyPr/>
        <a:lstStyle/>
        <a:p>
          <a:r>
            <a:rPr lang="en-US" dirty="0" err="1" smtClean="0"/>
            <a:t>Pengcahayaan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pengudaraan</a:t>
          </a:r>
          <a:r>
            <a:rPr lang="en-US" dirty="0" smtClean="0"/>
            <a:t>, </a:t>
          </a:r>
          <a:r>
            <a:rPr lang="en-US" dirty="0" err="1" smtClean="0"/>
            <a:t>bengkel</a:t>
          </a:r>
          <a:r>
            <a:rPr lang="en-US" dirty="0" smtClean="0"/>
            <a:t> </a:t>
          </a:r>
          <a:r>
            <a:rPr lang="en-US" dirty="0" err="1" smtClean="0"/>
            <a:t>sempit</a:t>
          </a:r>
          <a:r>
            <a:rPr lang="en-US" dirty="0" smtClean="0"/>
            <a:t> </a:t>
          </a:r>
          <a:r>
            <a:rPr lang="en-US" dirty="0" err="1" smtClean="0"/>
            <a:t>terlalu</a:t>
          </a:r>
          <a:r>
            <a:rPr lang="en-US" dirty="0" smtClean="0"/>
            <a:t> </a:t>
          </a:r>
          <a:r>
            <a:rPr lang="en-US" dirty="0" err="1" smtClean="0"/>
            <a:t>ramai</a:t>
          </a:r>
          <a:r>
            <a:rPr lang="en-US" dirty="0" smtClean="0"/>
            <a:t> </a:t>
          </a:r>
          <a:r>
            <a:rPr lang="en-US" dirty="0" err="1" smtClean="0"/>
            <a:t>pelajar</a:t>
          </a:r>
          <a:endParaRPr lang="en-US" dirty="0"/>
        </a:p>
      </dgm:t>
    </dgm:pt>
    <dgm:pt modelId="{5769DFC0-5647-4F87-9DB8-80D4C1E71E9F}" type="parTrans" cxnId="{EF3B77BD-FBF0-46CA-91ED-A70FECC46109}">
      <dgm:prSet/>
      <dgm:spPr/>
      <dgm:t>
        <a:bodyPr/>
        <a:lstStyle/>
        <a:p>
          <a:endParaRPr lang="en-MY"/>
        </a:p>
      </dgm:t>
    </dgm:pt>
    <dgm:pt modelId="{043364FC-B1FC-493C-B97C-1622C392E0B5}" type="sibTrans" cxnId="{EF3B77BD-FBF0-46CA-91ED-A70FECC46109}">
      <dgm:prSet/>
      <dgm:spPr/>
      <dgm:t>
        <a:bodyPr/>
        <a:lstStyle/>
        <a:p>
          <a:endParaRPr lang="en-MY"/>
        </a:p>
      </dgm:t>
    </dgm:pt>
    <dgm:pt modelId="{344588E0-88C7-472A-9186-49DB659C8933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329D96FF-5E17-45F6-864C-E9962B7585D9}" type="parTrans" cxnId="{0B85E100-CE7E-44D3-8C6D-DDCD89E81531}">
      <dgm:prSet/>
      <dgm:spPr/>
      <dgm:t>
        <a:bodyPr/>
        <a:lstStyle/>
        <a:p>
          <a:endParaRPr lang="en-MY"/>
        </a:p>
      </dgm:t>
    </dgm:pt>
    <dgm:pt modelId="{C74DA3AA-6391-4CC9-BA66-847C586B789E}" type="sibTrans" cxnId="{0B85E100-CE7E-44D3-8C6D-DDCD89E81531}">
      <dgm:prSet/>
      <dgm:spPr/>
      <dgm:t>
        <a:bodyPr/>
        <a:lstStyle/>
        <a:p>
          <a:endParaRPr lang="en-MY"/>
        </a:p>
      </dgm:t>
    </dgm:pt>
    <dgm:pt modelId="{BF58E333-0847-44BF-81A3-75AE58A25038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3E618E30-1B6C-4DED-ABA7-1B07DB76ADE2}" type="parTrans" cxnId="{8FD103B5-4652-453C-96E9-A130FBEA5612}">
      <dgm:prSet/>
      <dgm:spPr/>
      <dgm:t>
        <a:bodyPr/>
        <a:lstStyle/>
        <a:p>
          <a:endParaRPr lang="en-MY"/>
        </a:p>
      </dgm:t>
    </dgm:pt>
    <dgm:pt modelId="{4C0AC1BB-1156-432D-AFC3-D57D834BDD79}" type="sibTrans" cxnId="{8FD103B5-4652-453C-96E9-A130FBEA5612}">
      <dgm:prSet/>
      <dgm:spPr/>
      <dgm:t>
        <a:bodyPr/>
        <a:lstStyle/>
        <a:p>
          <a:endParaRPr lang="en-MY"/>
        </a:p>
      </dgm:t>
    </dgm:pt>
    <dgm:pt modelId="{5580CAA9-72F6-44B2-BE01-96F98D8D97ED}">
      <dgm:prSet phldrT="[Text]"/>
      <dgm:spPr/>
      <dgm:t>
        <a:bodyPr/>
        <a:lstStyle/>
        <a:p>
          <a:r>
            <a:rPr lang="en-US" dirty="0" smtClean="0"/>
            <a:t>Portable electrode oven (quiver) </a:t>
          </a:r>
          <a:r>
            <a:rPr lang="en-US" dirty="0" err="1" smtClean="0"/>
            <a:t>kurang</a:t>
          </a:r>
          <a:endParaRPr lang="en-US" dirty="0"/>
        </a:p>
      </dgm:t>
    </dgm:pt>
    <dgm:pt modelId="{CE4E1375-1398-44A9-979A-9F8CA6FD7248}" type="parTrans" cxnId="{889A5F8E-E248-4D26-A3FA-AF5F7058A32C}">
      <dgm:prSet/>
      <dgm:spPr/>
      <dgm:t>
        <a:bodyPr/>
        <a:lstStyle/>
        <a:p>
          <a:endParaRPr lang="en-MY"/>
        </a:p>
      </dgm:t>
    </dgm:pt>
    <dgm:pt modelId="{F10B9968-B964-43E8-A773-48965CD887D3}" type="sibTrans" cxnId="{889A5F8E-E248-4D26-A3FA-AF5F7058A32C}">
      <dgm:prSet/>
      <dgm:spPr/>
      <dgm:t>
        <a:bodyPr/>
        <a:lstStyle/>
        <a:p>
          <a:endParaRPr lang="en-MY"/>
        </a:p>
      </dgm:t>
    </dgm:pt>
    <dgm:pt modelId="{1D47F0E2-2418-4B94-9BE8-6A991F850857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16F24AA2-B18C-4AD4-9972-8BF6B0660C17}" type="parTrans" cxnId="{FD638CC4-E1C9-42B9-8D78-33E79F361A25}">
      <dgm:prSet/>
      <dgm:spPr/>
      <dgm:t>
        <a:bodyPr/>
        <a:lstStyle/>
        <a:p>
          <a:endParaRPr lang="en-MY"/>
        </a:p>
      </dgm:t>
    </dgm:pt>
    <dgm:pt modelId="{D04A5DE9-6496-4FB1-838E-26B7D98682CD}" type="sibTrans" cxnId="{FD638CC4-E1C9-42B9-8D78-33E79F361A25}">
      <dgm:prSet/>
      <dgm:spPr/>
      <dgm:t>
        <a:bodyPr/>
        <a:lstStyle/>
        <a:p>
          <a:endParaRPr lang="en-MY"/>
        </a:p>
      </dgm:t>
    </dgm:pt>
    <dgm:pt modelId="{797F7949-A712-4197-9D92-7E272EB1A66A}">
      <dgm:prSet phldrT="[Text]"/>
      <dgm:spPr/>
      <dgm:t>
        <a:bodyPr/>
        <a:lstStyle/>
        <a:p>
          <a:r>
            <a:rPr lang="en-US" dirty="0" err="1" smtClean="0"/>
            <a:t>Mesin</a:t>
          </a:r>
          <a:r>
            <a:rPr lang="en-US" dirty="0" smtClean="0"/>
            <a:t> </a:t>
          </a:r>
          <a:r>
            <a:rPr lang="en-US" dirty="0" err="1" smtClean="0"/>
            <a:t>rosak</a:t>
          </a:r>
          <a:endParaRPr lang="en-US" dirty="0"/>
        </a:p>
      </dgm:t>
    </dgm:pt>
    <dgm:pt modelId="{1944B71C-8CA5-4614-969D-1F995A1FB477}" type="parTrans" cxnId="{78263196-E206-48E4-BEF1-44FFD3AE517D}">
      <dgm:prSet/>
      <dgm:spPr/>
      <dgm:t>
        <a:bodyPr/>
        <a:lstStyle/>
        <a:p>
          <a:endParaRPr lang="en-MY"/>
        </a:p>
      </dgm:t>
    </dgm:pt>
    <dgm:pt modelId="{4CBC7D54-F475-4CD6-AB02-C232CC8143FD}" type="sibTrans" cxnId="{78263196-E206-48E4-BEF1-44FFD3AE517D}">
      <dgm:prSet/>
      <dgm:spPr/>
      <dgm:t>
        <a:bodyPr/>
        <a:lstStyle/>
        <a:p>
          <a:endParaRPr lang="en-MY"/>
        </a:p>
      </dgm:t>
    </dgm:pt>
    <dgm:pt modelId="{B83203F6-D398-4C42-AB42-F433800B9EE7}">
      <dgm:prSet phldrT="[Text]"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79834D08-28A2-42F1-AFC8-520501456667}" type="parTrans" cxnId="{C09DF711-4A70-4DE6-9281-43DE4F2FEC41}">
      <dgm:prSet/>
      <dgm:spPr/>
      <dgm:t>
        <a:bodyPr/>
        <a:lstStyle/>
        <a:p>
          <a:endParaRPr lang="en-MY"/>
        </a:p>
      </dgm:t>
    </dgm:pt>
    <dgm:pt modelId="{2A5A20C6-7681-445E-8EFE-DA1650265706}" type="sibTrans" cxnId="{C09DF711-4A70-4DE6-9281-43DE4F2FEC41}">
      <dgm:prSet/>
      <dgm:spPr/>
      <dgm:t>
        <a:bodyPr/>
        <a:lstStyle/>
        <a:p>
          <a:endParaRPr lang="en-MY"/>
        </a:p>
      </dgm:t>
    </dgm:pt>
    <dgm:pt modelId="{78DF1345-446E-4E67-8317-807528649A2E}">
      <dgm:prSet phldrT="[Text]"/>
      <dgm:spPr/>
      <dgm:t>
        <a:bodyPr/>
        <a:lstStyle/>
        <a:p>
          <a:r>
            <a:rPr lang="en-US" dirty="0" err="1" smtClean="0"/>
            <a:t>Kualiti</a:t>
          </a:r>
          <a:r>
            <a:rPr lang="en-US" dirty="0" smtClean="0"/>
            <a:t> </a:t>
          </a:r>
          <a:r>
            <a:rPr lang="en-US" dirty="0" err="1" smtClean="0"/>
            <a:t>bekalan</a:t>
          </a:r>
          <a:r>
            <a:rPr lang="en-US" dirty="0" smtClean="0"/>
            <a:t> </a:t>
          </a:r>
          <a:r>
            <a:rPr lang="en-US" dirty="0" err="1" smtClean="0"/>
            <a:t>elektrod</a:t>
          </a:r>
          <a:endParaRPr lang="en-US" dirty="0"/>
        </a:p>
      </dgm:t>
    </dgm:pt>
    <dgm:pt modelId="{B0BCF84D-4AEC-4A61-9355-E459A3DF4F52}" type="parTrans" cxnId="{5A712520-F4DA-4C47-B3B1-746DF964A191}">
      <dgm:prSet/>
      <dgm:spPr/>
      <dgm:t>
        <a:bodyPr/>
        <a:lstStyle/>
        <a:p>
          <a:endParaRPr lang="en-MY"/>
        </a:p>
      </dgm:t>
    </dgm:pt>
    <dgm:pt modelId="{34636862-2989-4A6C-A784-645D0BA2429F}" type="sibTrans" cxnId="{5A712520-F4DA-4C47-B3B1-746DF964A191}">
      <dgm:prSet/>
      <dgm:spPr/>
      <dgm:t>
        <a:bodyPr/>
        <a:lstStyle/>
        <a:p>
          <a:endParaRPr lang="en-MY"/>
        </a:p>
      </dgm:t>
    </dgm:pt>
    <dgm:pt modelId="{AE349AB0-2AB5-46A8-A56C-2B83E11EDDF8}">
      <dgm:prSet phldrT="[Text]"/>
      <dgm:spPr/>
      <dgm:t>
        <a:bodyPr/>
        <a:lstStyle/>
        <a:p>
          <a:r>
            <a:rPr lang="en-US" dirty="0" smtClean="0"/>
            <a:t>Socket outlet </a:t>
          </a:r>
          <a:r>
            <a:rPr lang="en-US" dirty="0" err="1" smtClean="0"/>
            <a:t>banyak</a:t>
          </a:r>
          <a:r>
            <a:rPr lang="en-US" dirty="0" smtClean="0"/>
            <a:t> </a:t>
          </a:r>
          <a:r>
            <a:rPr lang="en-US" dirty="0" err="1" smtClean="0"/>
            <a:t>rosak</a:t>
          </a:r>
          <a:endParaRPr lang="en-US" dirty="0"/>
        </a:p>
      </dgm:t>
    </dgm:pt>
    <dgm:pt modelId="{BB938989-288D-4FE0-9771-3540DAF9F382}" type="parTrans" cxnId="{82AFA28A-B9DA-4766-B05D-9CFABFE29AE3}">
      <dgm:prSet/>
      <dgm:spPr/>
      <dgm:t>
        <a:bodyPr/>
        <a:lstStyle/>
        <a:p>
          <a:endParaRPr lang="en-MY"/>
        </a:p>
      </dgm:t>
    </dgm:pt>
    <dgm:pt modelId="{CAAF1230-8E35-4890-80DA-C795A62B4DC0}" type="sibTrans" cxnId="{82AFA28A-B9DA-4766-B05D-9CFABFE29AE3}">
      <dgm:prSet/>
      <dgm:spPr/>
      <dgm:t>
        <a:bodyPr/>
        <a:lstStyle/>
        <a:p>
          <a:endParaRPr lang="en-MY"/>
        </a:p>
      </dgm:t>
    </dgm:pt>
    <dgm:pt modelId="{3E8F5652-2012-48B6-BC58-5E011F3E8FE9}">
      <dgm:prSet phldrT="[Text]"/>
      <dgm:spPr/>
      <dgm:t>
        <a:bodyPr/>
        <a:lstStyle/>
        <a:p>
          <a:r>
            <a:rPr lang="en-US" dirty="0" err="1" smtClean="0"/>
            <a:t>Kekurangan</a:t>
          </a:r>
          <a:r>
            <a:rPr lang="en-US" dirty="0" smtClean="0"/>
            <a:t> grinder. </a:t>
          </a:r>
          <a:endParaRPr lang="en-US" dirty="0"/>
        </a:p>
      </dgm:t>
    </dgm:pt>
    <dgm:pt modelId="{B0E37914-13E4-4078-AA2D-C1EA60097A71}" type="parTrans" cxnId="{D9EF754D-E887-461D-83BD-FA5E558F54EA}">
      <dgm:prSet/>
      <dgm:spPr/>
      <dgm:t>
        <a:bodyPr/>
        <a:lstStyle/>
        <a:p>
          <a:endParaRPr lang="en-MY"/>
        </a:p>
      </dgm:t>
    </dgm:pt>
    <dgm:pt modelId="{7258F4E8-B062-4B9B-AB5D-16AB6814D5E8}" type="sibTrans" cxnId="{D9EF754D-E887-461D-83BD-FA5E558F54EA}">
      <dgm:prSet/>
      <dgm:spPr/>
      <dgm:t>
        <a:bodyPr/>
        <a:lstStyle/>
        <a:p>
          <a:endParaRPr lang="en-MY"/>
        </a:p>
      </dgm:t>
    </dgm:pt>
    <dgm:pt modelId="{D79F061D-428E-4B93-8A72-1C2484E4E41A}" type="pres">
      <dgm:prSet presAssocID="{C8E75F13-07ED-4A8B-A9C8-982153601E5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7D11F68-5217-401E-829F-5898B52A9BAF}" type="pres">
      <dgm:prSet presAssocID="{AC021337-0968-4E98-84BD-8A055A36ABCD}" presName="composite" presStyleCnt="0"/>
      <dgm:spPr/>
    </dgm:pt>
    <dgm:pt modelId="{710828D0-9240-4B6A-9817-37CB54A2EC89}" type="pres">
      <dgm:prSet presAssocID="{AC021337-0968-4E98-84BD-8A055A36ABCD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E423EA-7D40-44F8-B126-3ACA5ADDC531}" type="pres">
      <dgm:prSet presAssocID="{AC021337-0968-4E98-84BD-8A055A36ABCD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14C9DE-C82C-4CB7-A1EE-D53D7BC3BE16}" type="pres">
      <dgm:prSet presAssocID="{7B9D5619-E064-45F6-BA00-8346E22339B1}" presName="sp" presStyleCnt="0"/>
      <dgm:spPr/>
    </dgm:pt>
    <dgm:pt modelId="{A816F9B8-275C-4C49-89B7-F15C5FAA255F}" type="pres">
      <dgm:prSet presAssocID="{344588E0-88C7-472A-9186-49DB659C8933}" presName="composite" presStyleCnt="0"/>
      <dgm:spPr/>
    </dgm:pt>
    <dgm:pt modelId="{1D991496-0379-4F69-886C-5E3F6F13A253}" type="pres">
      <dgm:prSet presAssocID="{344588E0-88C7-472A-9186-49DB659C8933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C12B0FA4-4F19-4344-BB2B-ED28C79848B5}" type="pres">
      <dgm:prSet presAssocID="{344588E0-88C7-472A-9186-49DB659C8933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19125503-4504-4C20-8524-299AA46B3FC6}" type="pres">
      <dgm:prSet presAssocID="{C74DA3AA-6391-4CC9-BA66-847C586B789E}" presName="sp" presStyleCnt="0"/>
      <dgm:spPr/>
    </dgm:pt>
    <dgm:pt modelId="{5887B79C-86A9-4AAB-B326-90E611FA7EE0}" type="pres">
      <dgm:prSet presAssocID="{BF58E333-0847-44BF-81A3-75AE58A25038}" presName="composite" presStyleCnt="0"/>
      <dgm:spPr/>
    </dgm:pt>
    <dgm:pt modelId="{C9D1B1DD-38B3-4128-8D49-887540ED37D0}" type="pres">
      <dgm:prSet presAssocID="{BF58E333-0847-44BF-81A3-75AE58A25038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3BDC821B-1A9B-4CEE-8780-A79B3D8EB02E}" type="pres">
      <dgm:prSet presAssocID="{BF58E333-0847-44BF-81A3-75AE58A25038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460F1EC3-3B37-4277-B747-78BA84F28CFF}" type="pres">
      <dgm:prSet presAssocID="{4C0AC1BB-1156-432D-AFC3-D57D834BDD79}" presName="sp" presStyleCnt="0"/>
      <dgm:spPr/>
    </dgm:pt>
    <dgm:pt modelId="{27D509E3-9968-4C22-9DEB-8113569D1B47}" type="pres">
      <dgm:prSet presAssocID="{1D47F0E2-2418-4B94-9BE8-6A991F850857}" presName="composite" presStyleCnt="0"/>
      <dgm:spPr/>
    </dgm:pt>
    <dgm:pt modelId="{96B069FD-EBFD-46A5-8B55-24772B10EDEE}" type="pres">
      <dgm:prSet presAssocID="{1D47F0E2-2418-4B94-9BE8-6A991F850857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3B1A7E14-6C30-44D2-B55C-541E6459EC94}" type="pres">
      <dgm:prSet presAssocID="{1D47F0E2-2418-4B94-9BE8-6A991F850857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805EF142-BB35-42D3-AF9E-DD478F6A9898}" type="pres">
      <dgm:prSet presAssocID="{D04A5DE9-6496-4FB1-838E-26B7D98682CD}" presName="sp" presStyleCnt="0"/>
      <dgm:spPr/>
    </dgm:pt>
    <dgm:pt modelId="{6A02788D-6F8F-47C8-99C0-D96E8EE0CEFE}" type="pres">
      <dgm:prSet presAssocID="{B83203F6-D398-4C42-AB42-F433800B9EE7}" presName="composite" presStyleCnt="0"/>
      <dgm:spPr/>
    </dgm:pt>
    <dgm:pt modelId="{1DA80497-1AE5-4348-A1B1-AC017E6854C0}" type="pres">
      <dgm:prSet presAssocID="{B83203F6-D398-4C42-AB42-F433800B9EE7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AEB9190B-D01F-4A16-8AC7-B1823FE64638}" type="pres">
      <dgm:prSet presAssocID="{B83203F6-D398-4C42-AB42-F433800B9EE7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70DDE139-6AFC-4B63-8795-BADD1B71DC36}" type="presOf" srcId="{3E8F5652-2012-48B6-BC58-5E011F3E8FE9}" destId="{3BDC821B-1A9B-4CEE-8780-A79B3D8EB02E}" srcOrd="0" destOrd="0" presId="urn:microsoft.com/office/officeart/2005/8/layout/chevron2"/>
    <dgm:cxn modelId="{7AF5480C-D661-4D18-984E-CB430D13D467}" type="presOf" srcId="{12C2FE5E-EA45-4CEE-B2A5-3492CD647A46}" destId="{F3E423EA-7D40-44F8-B126-3ACA5ADDC531}" srcOrd="0" destOrd="0" presId="urn:microsoft.com/office/officeart/2005/8/layout/chevron2"/>
    <dgm:cxn modelId="{D9EF754D-E887-461D-83BD-FA5E558F54EA}" srcId="{BF58E333-0847-44BF-81A3-75AE58A25038}" destId="{3E8F5652-2012-48B6-BC58-5E011F3E8FE9}" srcOrd="0" destOrd="0" parTransId="{B0E37914-13E4-4078-AA2D-C1EA60097A71}" sibTransId="{7258F4E8-B062-4B9B-AB5D-16AB6814D5E8}"/>
    <dgm:cxn modelId="{7263BDCE-4261-47F4-A58F-8634DBBCA247}" type="presOf" srcId="{1D47F0E2-2418-4B94-9BE8-6A991F850857}" destId="{96B069FD-EBFD-46A5-8B55-24772B10EDEE}" srcOrd="0" destOrd="0" presId="urn:microsoft.com/office/officeart/2005/8/layout/chevron2"/>
    <dgm:cxn modelId="{63F477D9-54A0-4920-B759-9602C4AF1206}" type="presOf" srcId="{B83203F6-D398-4C42-AB42-F433800B9EE7}" destId="{1DA80497-1AE5-4348-A1B1-AC017E6854C0}" srcOrd="0" destOrd="0" presId="urn:microsoft.com/office/officeart/2005/8/layout/chevron2"/>
    <dgm:cxn modelId="{E0AB1848-9642-49F6-95DF-4E00DDA2C317}" type="presOf" srcId="{AE349AB0-2AB5-46A8-A56C-2B83E11EDDF8}" destId="{C12B0FA4-4F19-4344-BB2B-ED28C79848B5}" srcOrd="0" destOrd="0" presId="urn:microsoft.com/office/officeart/2005/8/layout/chevron2"/>
    <dgm:cxn modelId="{FD638CC4-E1C9-42B9-8D78-33E79F361A25}" srcId="{C8E75F13-07ED-4A8B-A9C8-982153601E53}" destId="{1D47F0E2-2418-4B94-9BE8-6A991F850857}" srcOrd="3" destOrd="0" parTransId="{16F24AA2-B18C-4AD4-9972-8BF6B0660C17}" sibTransId="{D04A5DE9-6496-4FB1-838E-26B7D98682CD}"/>
    <dgm:cxn modelId="{78263196-E206-48E4-BEF1-44FFD3AE517D}" srcId="{1D47F0E2-2418-4B94-9BE8-6A991F850857}" destId="{797F7949-A712-4197-9D92-7E272EB1A66A}" srcOrd="0" destOrd="0" parTransId="{1944B71C-8CA5-4614-969D-1F995A1FB477}" sibTransId="{4CBC7D54-F475-4CD6-AB02-C232CC8143FD}"/>
    <dgm:cxn modelId="{2854D2BB-DEBD-487B-B939-0C44C9F0EB49}" type="presOf" srcId="{AC021337-0968-4E98-84BD-8A055A36ABCD}" destId="{710828D0-9240-4B6A-9817-37CB54A2EC89}" srcOrd="0" destOrd="0" presId="urn:microsoft.com/office/officeart/2005/8/layout/chevron2"/>
    <dgm:cxn modelId="{889A5F8E-E248-4D26-A3FA-AF5F7058A32C}" srcId="{BF58E333-0847-44BF-81A3-75AE58A25038}" destId="{5580CAA9-72F6-44B2-BE01-96F98D8D97ED}" srcOrd="1" destOrd="0" parTransId="{CE4E1375-1398-44A9-979A-9F8CA6FD7248}" sibTransId="{F10B9968-B964-43E8-A773-48965CD887D3}"/>
    <dgm:cxn modelId="{82AFA28A-B9DA-4766-B05D-9CFABFE29AE3}" srcId="{344588E0-88C7-472A-9186-49DB659C8933}" destId="{AE349AB0-2AB5-46A8-A56C-2B83E11EDDF8}" srcOrd="0" destOrd="0" parTransId="{BB938989-288D-4FE0-9771-3540DAF9F382}" sibTransId="{CAAF1230-8E35-4890-80DA-C795A62B4DC0}"/>
    <dgm:cxn modelId="{5D7D3604-C0DD-4EE7-A239-9B7F77456CA8}" type="presOf" srcId="{344588E0-88C7-472A-9186-49DB659C8933}" destId="{1D991496-0379-4F69-886C-5E3F6F13A253}" srcOrd="0" destOrd="0" presId="urn:microsoft.com/office/officeart/2005/8/layout/chevron2"/>
    <dgm:cxn modelId="{9217E049-56D7-4F65-A374-988AA4FD807F}" type="presOf" srcId="{78DF1345-446E-4E67-8317-807528649A2E}" destId="{AEB9190B-D01F-4A16-8AC7-B1823FE64638}" srcOrd="0" destOrd="0" presId="urn:microsoft.com/office/officeart/2005/8/layout/chevron2"/>
    <dgm:cxn modelId="{C09DF711-4A70-4DE6-9281-43DE4F2FEC41}" srcId="{C8E75F13-07ED-4A8B-A9C8-982153601E53}" destId="{B83203F6-D398-4C42-AB42-F433800B9EE7}" srcOrd="4" destOrd="0" parTransId="{79834D08-28A2-42F1-AFC8-520501456667}" sibTransId="{2A5A20C6-7681-445E-8EFE-DA1650265706}"/>
    <dgm:cxn modelId="{5A712520-F4DA-4C47-B3B1-746DF964A191}" srcId="{B83203F6-D398-4C42-AB42-F433800B9EE7}" destId="{78DF1345-446E-4E67-8317-807528649A2E}" srcOrd="0" destOrd="0" parTransId="{B0BCF84D-4AEC-4A61-9355-E459A3DF4F52}" sibTransId="{34636862-2989-4A6C-A784-645D0BA2429F}"/>
    <dgm:cxn modelId="{0B85E100-CE7E-44D3-8C6D-DDCD89E81531}" srcId="{C8E75F13-07ED-4A8B-A9C8-982153601E53}" destId="{344588E0-88C7-472A-9186-49DB659C8933}" srcOrd="1" destOrd="0" parTransId="{329D96FF-5E17-45F6-864C-E9962B7585D9}" sibTransId="{C74DA3AA-6391-4CC9-BA66-847C586B789E}"/>
    <dgm:cxn modelId="{071300E2-536D-4696-80BD-60A6B73C1CEF}" srcId="{C8E75F13-07ED-4A8B-A9C8-982153601E53}" destId="{AC021337-0968-4E98-84BD-8A055A36ABCD}" srcOrd="0" destOrd="0" parTransId="{FBE2BCEB-F00A-4899-88CF-28D01297C9BF}" sibTransId="{7B9D5619-E064-45F6-BA00-8346E22339B1}"/>
    <dgm:cxn modelId="{8FD103B5-4652-453C-96E9-A130FBEA5612}" srcId="{C8E75F13-07ED-4A8B-A9C8-982153601E53}" destId="{BF58E333-0847-44BF-81A3-75AE58A25038}" srcOrd="2" destOrd="0" parTransId="{3E618E30-1B6C-4DED-ABA7-1B07DB76ADE2}" sibTransId="{4C0AC1BB-1156-432D-AFC3-D57D834BDD79}"/>
    <dgm:cxn modelId="{80D67F4C-F5A8-4AE5-B30A-1B9176EAEDF8}" type="presOf" srcId="{C8E75F13-07ED-4A8B-A9C8-982153601E53}" destId="{D79F061D-428E-4B93-8A72-1C2484E4E41A}" srcOrd="0" destOrd="0" presId="urn:microsoft.com/office/officeart/2005/8/layout/chevron2"/>
    <dgm:cxn modelId="{EF3B77BD-FBF0-46CA-91ED-A70FECC46109}" srcId="{AC021337-0968-4E98-84BD-8A055A36ABCD}" destId="{12C2FE5E-EA45-4CEE-B2A5-3492CD647A46}" srcOrd="0" destOrd="0" parTransId="{5769DFC0-5647-4F87-9DB8-80D4C1E71E9F}" sibTransId="{043364FC-B1FC-493C-B97C-1622C392E0B5}"/>
    <dgm:cxn modelId="{C4CFD96B-E9C9-422B-9D96-64FDD828CF0B}" type="presOf" srcId="{BF58E333-0847-44BF-81A3-75AE58A25038}" destId="{C9D1B1DD-38B3-4128-8D49-887540ED37D0}" srcOrd="0" destOrd="0" presId="urn:microsoft.com/office/officeart/2005/8/layout/chevron2"/>
    <dgm:cxn modelId="{655E7CCC-2165-48DC-8E6E-74F78006E61C}" type="presOf" srcId="{5580CAA9-72F6-44B2-BE01-96F98D8D97ED}" destId="{3BDC821B-1A9B-4CEE-8780-A79B3D8EB02E}" srcOrd="0" destOrd="1" presId="urn:microsoft.com/office/officeart/2005/8/layout/chevron2"/>
    <dgm:cxn modelId="{B2E11B58-AEDD-4734-BF5D-6BF8BCC9B741}" type="presOf" srcId="{797F7949-A712-4197-9D92-7E272EB1A66A}" destId="{3B1A7E14-6C30-44D2-B55C-541E6459EC94}" srcOrd="0" destOrd="0" presId="urn:microsoft.com/office/officeart/2005/8/layout/chevron2"/>
    <dgm:cxn modelId="{54591AA2-EF40-42CC-9DFE-6C28F0BC298F}" type="presParOf" srcId="{D79F061D-428E-4B93-8A72-1C2484E4E41A}" destId="{E7D11F68-5217-401E-829F-5898B52A9BAF}" srcOrd="0" destOrd="0" presId="urn:microsoft.com/office/officeart/2005/8/layout/chevron2"/>
    <dgm:cxn modelId="{A7B88215-88CC-40C6-9339-6DD236EAC48E}" type="presParOf" srcId="{E7D11F68-5217-401E-829F-5898B52A9BAF}" destId="{710828D0-9240-4B6A-9817-37CB54A2EC89}" srcOrd="0" destOrd="0" presId="urn:microsoft.com/office/officeart/2005/8/layout/chevron2"/>
    <dgm:cxn modelId="{C37B3FAC-963C-441A-967A-84F5FA9D765C}" type="presParOf" srcId="{E7D11F68-5217-401E-829F-5898B52A9BAF}" destId="{F3E423EA-7D40-44F8-B126-3ACA5ADDC531}" srcOrd="1" destOrd="0" presId="urn:microsoft.com/office/officeart/2005/8/layout/chevron2"/>
    <dgm:cxn modelId="{4550F34E-73EB-4631-B2A1-3C9348F74988}" type="presParOf" srcId="{D79F061D-428E-4B93-8A72-1C2484E4E41A}" destId="{D414C9DE-C82C-4CB7-A1EE-D53D7BC3BE16}" srcOrd="1" destOrd="0" presId="urn:microsoft.com/office/officeart/2005/8/layout/chevron2"/>
    <dgm:cxn modelId="{FEF06034-73DD-4150-99EE-26CDEA00F623}" type="presParOf" srcId="{D79F061D-428E-4B93-8A72-1C2484E4E41A}" destId="{A816F9B8-275C-4C49-89B7-F15C5FAA255F}" srcOrd="2" destOrd="0" presId="urn:microsoft.com/office/officeart/2005/8/layout/chevron2"/>
    <dgm:cxn modelId="{2A0586CC-1C4C-4795-90CE-09785B128582}" type="presParOf" srcId="{A816F9B8-275C-4C49-89B7-F15C5FAA255F}" destId="{1D991496-0379-4F69-886C-5E3F6F13A253}" srcOrd="0" destOrd="0" presId="urn:microsoft.com/office/officeart/2005/8/layout/chevron2"/>
    <dgm:cxn modelId="{584764F7-DC91-4943-A2B5-7196E869B4AB}" type="presParOf" srcId="{A816F9B8-275C-4C49-89B7-F15C5FAA255F}" destId="{C12B0FA4-4F19-4344-BB2B-ED28C79848B5}" srcOrd="1" destOrd="0" presId="urn:microsoft.com/office/officeart/2005/8/layout/chevron2"/>
    <dgm:cxn modelId="{24C7A9ED-D12C-497D-AA4F-D4C8AD9F6E27}" type="presParOf" srcId="{D79F061D-428E-4B93-8A72-1C2484E4E41A}" destId="{19125503-4504-4C20-8524-299AA46B3FC6}" srcOrd="3" destOrd="0" presId="urn:microsoft.com/office/officeart/2005/8/layout/chevron2"/>
    <dgm:cxn modelId="{A5AB563B-1450-40AA-ABD3-5263FF3CB324}" type="presParOf" srcId="{D79F061D-428E-4B93-8A72-1C2484E4E41A}" destId="{5887B79C-86A9-4AAB-B326-90E611FA7EE0}" srcOrd="4" destOrd="0" presId="urn:microsoft.com/office/officeart/2005/8/layout/chevron2"/>
    <dgm:cxn modelId="{AD243950-9799-409F-998E-3FC4EAAC357A}" type="presParOf" srcId="{5887B79C-86A9-4AAB-B326-90E611FA7EE0}" destId="{C9D1B1DD-38B3-4128-8D49-887540ED37D0}" srcOrd="0" destOrd="0" presId="urn:microsoft.com/office/officeart/2005/8/layout/chevron2"/>
    <dgm:cxn modelId="{DD951E88-E516-44CC-8EB4-5B86E72E068C}" type="presParOf" srcId="{5887B79C-86A9-4AAB-B326-90E611FA7EE0}" destId="{3BDC821B-1A9B-4CEE-8780-A79B3D8EB02E}" srcOrd="1" destOrd="0" presId="urn:microsoft.com/office/officeart/2005/8/layout/chevron2"/>
    <dgm:cxn modelId="{2D90D8BE-FBC1-46D6-8D24-A17890B6237B}" type="presParOf" srcId="{D79F061D-428E-4B93-8A72-1C2484E4E41A}" destId="{460F1EC3-3B37-4277-B747-78BA84F28CFF}" srcOrd="5" destOrd="0" presId="urn:microsoft.com/office/officeart/2005/8/layout/chevron2"/>
    <dgm:cxn modelId="{D96F0BAE-B10D-4F85-AB27-16DD45EFC2FB}" type="presParOf" srcId="{D79F061D-428E-4B93-8A72-1C2484E4E41A}" destId="{27D509E3-9968-4C22-9DEB-8113569D1B47}" srcOrd="6" destOrd="0" presId="urn:microsoft.com/office/officeart/2005/8/layout/chevron2"/>
    <dgm:cxn modelId="{A01998DA-FE47-4AB1-A78D-2D6D18CD3ED4}" type="presParOf" srcId="{27D509E3-9968-4C22-9DEB-8113569D1B47}" destId="{96B069FD-EBFD-46A5-8B55-24772B10EDEE}" srcOrd="0" destOrd="0" presId="urn:microsoft.com/office/officeart/2005/8/layout/chevron2"/>
    <dgm:cxn modelId="{EA467AE9-87ED-437F-AA3E-359251BA7A17}" type="presParOf" srcId="{27D509E3-9968-4C22-9DEB-8113569D1B47}" destId="{3B1A7E14-6C30-44D2-B55C-541E6459EC94}" srcOrd="1" destOrd="0" presId="urn:microsoft.com/office/officeart/2005/8/layout/chevron2"/>
    <dgm:cxn modelId="{4650C2AA-7EC5-4A59-B654-D4A2E0167C07}" type="presParOf" srcId="{D79F061D-428E-4B93-8A72-1C2484E4E41A}" destId="{805EF142-BB35-42D3-AF9E-DD478F6A9898}" srcOrd="7" destOrd="0" presId="urn:microsoft.com/office/officeart/2005/8/layout/chevron2"/>
    <dgm:cxn modelId="{E236F687-64B7-4E26-9AE2-14C150A90BF8}" type="presParOf" srcId="{D79F061D-428E-4B93-8A72-1C2484E4E41A}" destId="{6A02788D-6F8F-47C8-99C0-D96E8EE0CEFE}" srcOrd="8" destOrd="0" presId="urn:microsoft.com/office/officeart/2005/8/layout/chevron2"/>
    <dgm:cxn modelId="{69BE5D94-DC14-495E-B62B-11BB53ED5342}" type="presParOf" srcId="{6A02788D-6F8F-47C8-99C0-D96E8EE0CEFE}" destId="{1DA80497-1AE5-4348-A1B1-AC017E6854C0}" srcOrd="0" destOrd="0" presId="urn:microsoft.com/office/officeart/2005/8/layout/chevron2"/>
    <dgm:cxn modelId="{59CDD65C-CAB1-4AA4-AC27-33593E03DA76}" type="presParOf" srcId="{6A02788D-6F8F-47C8-99C0-D96E8EE0CEFE}" destId="{AEB9190B-D01F-4A16-8AC7-B1823FE6463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3D331D3-5342-4BBC-ADC3-CF5C3AB668BE}" type="doc">
      <dgm:prSet loTypeId="urn:microsoft.com/office/officeart/2005/8/layout/chevron2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F1992DF5-1725-415B-9B74-837B582548CA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A7D05C21-8A32-4266-AD5F-AB8CCB0550E9}" type="parTrans" cxnId="{6AA8CEA8-66CC-4ED0-8A5A-250AF095FE96}">
      <dgm:prSet/>
      <dgm:spPr/>
      <dgm:t>
        <a:bodyPr/>
        <a:lstStyle/>
        <a:p>
          <a:endParaRPr lang="en-US"/>
        </a:p>
      </dgm:t>
    </dgm:pt>
    <dgm:pt modelId="{D9D8CF0C-D2E6-4CDC-9AFA-D78DCDCD049D}" type="sibTrans" cxnId="{6AA8CEA8-66CC-4ED0-8A5A-250AF095FE96}">
      <dgm:prSet/>
      <dgm:spPr/>
      <dgm:t>
        <a:bodyPr/>
        <a:lstStyle/>
        <a:p>
          <a:endParaRPr lang="en-US"/>
        </a:p>
      </dgm:t>
    </dgm:pt>
    <dgm:pt modelId="{2F69A55F-F494-4B5B-9D1D-7F95C8355E63}">
      <dgm:prSet phldrT="[Text]"/>
      <dgm:spPr/>
      <dgm:t>
        <a:bodyPr/>
        <a:lstStyle/>
        <a:p>
          <a:r>
            <a:rPr lang="en-US" dirty="0" err="1" smtClean="0"/>
            <a:t>Akar</a:t>
          </a:r>
          <a:r>
            <a:rPr lang="en-US" dirty="0" smtClean="0"/>
            <a:t> Indah – ADTEC Shah </a:t>
          </a:r>
          <a:r>
            <a:rPr lang="en-US" dirty="0" err="1" smtClean="0"/>
            <a:t>Alam</a:t>
          </a:r>
          <a:endParaRPr lang="en-US" dirty="0"/>
        </a:p>
      </dgm:t>
    </dgm:pt>
    <dgm:pt modelId="{994DDC60-04F7-4670-9DE8-0DB18101D352}" type="parTrans" cxnId="{BFB20D9A-25AA-467C-842A-A10B3C3A73CA}">
      <dgm:prSet/>
      <dgm:spPr/>
      <dgm:t>
        <a:bodyPr/>
        <a:lstStyle/>
        <a:p>
          <a:endParaRPr lang="en-US"/>
        </a:p>
      </dgm:t>
    </dgm:pt>
    <dgm:pt modelId="{0EB5E3C2-486B-4FAF-B8C0-99CFE1957926}" type="sibTrans" cxnId="{BFB20D9A-25AA-467C-842A-A10B3C3A73CA}">
      <dgm:prSet/>
      <dgm:spPr/>
      <dgm:t>
        <a:bodyPr/>
        <a:lstStyle/>
        <a:p>
          <a:endParaRPr lang="en-US"/>
        </a:p>
      </dgm:t>
    </dgm:pt>
    <dgm:pt modelId="{D07038BD-0547-4699-8BC2-9DD4CF5A83F0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C03A21A3-2C10-4A3F-B3BD-11F55071F9FA}" type="parTrans" cxnId="{6A3D3B07-E423-4FF1-A519-26F3C4B4DFA3}">
      <dgm:prSet/>
      <dgm:spPr/>
      <dgm:t>
        <a:bodyPr/>
        <a:lstStyle/>
        <a:p>
          <a:endParaRPr lang="en-US"/>
        </a:p>
      </dgm:t>
    </dgm:pt>
    <dgm:pt modelId="{693BD83C-F0E3-4E32-9007-3DA58A1DD504}" type="sibTrans" cxnId="{6A3D3B07-E423-4FF1-A519-26F3C4B4DFA3}">
      <dgm:prSet/>
      <dgm:spPr/>
      <dgm:t>
        <a:bodyPr/>
        <a:lstStyle/>
        <a:p>
          <a:endParaRPr lang="en-US"/>
        </a:p>
      </dgm:t>
    </dgm:pt>
    <dgm:pt modelId="{E2AF4CB1-B9A9-4D8A-8AE0-CEC4A3F1D9D5}">
      <dgm:prSet phldrT="[Text]"/>
      <dgm:spPr/>
      <dgm:t>
        <a:bodyPr/>
        <a:lstStyle/>
        <a:p>
          <a:r>
            <a:rPr lang="en-US" dirty="0" err="1" smtClean="0"/>
            <a:t>Jabatan</a:t>
          </a:r>
          <a:r>
            <a:rPr lang="en-US" dirty="0" smtClean="0"/>
            <a:t> </a:t>
          </a:r>
          <a:r>
            <a:rPr lang="en-US" dirty="0" err="1" smtClean="0"/>
            <a:t>Penjara</a:t>
          </a:r>
          <a:r>
            <a:rPr lang="en-US" dirty="0" smtClean="0"/>
            <a:t> Malaysia – ILP KL</a:t>
          </a:r>
          <a:endParaRPr lang="en-US" dirty="0"/>
        </a:p>
      </dgm:t>
    </dgm:pt>
    <dgm:pt modelId="{131A9278-7426-4164-8124-4CE7AAF23260}" type="parTrans" cxnId="{90211C60-1A51-4564-8B64-FA31A8D1EEEE}">
      <dgm:prSet/>
      <dgm:spPr/>
      <dgm:t>
        <a:bodyPr/>
        <a:lstStyle/>
        <a:p>
          <a:endParaRPr lang="en-US"/>
        </a:p>
      </dgm:t>
    </dgm:pt>
    <dgm:pt modelId="{24E8D04E-22D1-4B75-96EC-E757F136D8D1}" type="sibTrans" cxnId="{90211C60-1A51-4564-8B64-FA31A8D1EEEE}">
      <dgm:prSet/>
      <dgm:spPr/>
      <dgm:t>
        <a:bodyPr/>
        <a:lstStyle/>
        <a:p>
          <a:endParaRPr lang="en-US"/>
        </a:p>
      </dgm:t>
    </dgm:pt>
    <dgm:pt modelId="{505927B0-61E0-4283-AD54-9EA6F109E757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2B6FEA7D-C7CA-43A1-A76D-5F5EAC4D0AE3}" type="parTrans" cxnId="{313A6457-8C48-4E24-A11A-C69CBBBE5037}">
      <dgm:prSet/>
      <dgm:spPr/>
      <dgm:t>
        <a:bodyPr/>
        <a:lstStyle/>
        <a:p>
          <a:endParaRPr lang="en-US"/>
        </a:p>
      </dgm:t>
    </dgm:pt>
    <dgm:pt modelId="{A43105BA-59FE-4C55-817A-29F4DF84B692}" type="sibTrans" cxnId="{313A6457-8C48-4E24-A11A-C69CBBBE5037}">
      <dgm:prSet/>
      <dgm:spPr/>
      <dgm:t>
        <a:bodyPr/>
        <a:lstStyle/>
        <a:p>
          <a:endParaRPr lang="en-US"/>
        </a:p>
      </dgm:t>
    </dgm:pt>
    <dgm:pt modelId="{C672D869-916B-4889-99B3-BD63073BA2C9}">
      <dgm:prSet phldrT="[Text]"/>
      <dgm:spPr/>
      <dgm:t>
        <a:bodyPr/>
        <a:lstStyle/>
        <a:p>
          <a:r>
            <a:rPr lang="en-US" dirty="0" err="1" smtClean="0"/>
            <a:t>Perodua</a:t>
          </a:r>
          <a:r>
            <a:rPr lang="en-US" dirty="0" smtClean="0"/>
            <a:t> (M) Sd. Bhd. – ILP KL</a:t>
          </a:r>
          <a:endParaRPr lang="en-US" dirty="0"/>
        </a:p>
      </dgm:t>
    </dgm:pt>
    <dgm:pt modelId="{48937B28-0AB9-45E6-A485-E9A78AD47759}" type="parTrans" cxnId="{CE222A42-08B5-4BDE-8329-AA1AF0ACE013}">
      <dgm:prSet/>
      <dgm:spPr/>
      <dgm:t>
        <a:bodyPr/>
        <a:lstStyle/>
        <a:p>
          <a:endParaRPr lang="en-US"/>
        </a:p>
      </dgm:t>
    </dgm:pt>
    <dgm:pt modelId="{6513C432-4E69-4204-BF38-CB9C5B7B7D7F}" type="sibTrans" cxnId="{CE222A42-08B5-4BDE-8329-AA1AF0ACE013}">
      <dgm:prSet/>
      <dgm:spPr/>
      <dgm:t>
        <a:bodyPr/>
        <a:lstStyle/>
        <a:p>
          <a:endParaRPr lang="en-US"/>
        </a:p>
      </dgm:t>
    </dgm:pt>
    <dgm:pt modelId="{E698A3DE-6EED-4CEC-9918-0A296DE46BC8}" type="pres">
      <dgm:prSet presAssocID="{33D331D3-5342-4BBC-ADC3-CF5C3AB668B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DDDA3778-CEE8-4AF3-B76C-2BE2C4BD7F71}" type="pres">
      <dgm:prSet presAssocID="{F1992DF5-1725-415B-9B74-837B582548CA}" presName="composite" presStyleCnt="0"/>
      <dgm:spPr/>
    </dgm:pt>
    <dgm:pt modelId="{A1172499-84D8-4EF4-91FD-36C3530E782D}" type="pres">
      <dgm:prSet presAssocID="{F1992DF5-1725-415B-9B74-837B582548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0CAAE5D1-28F7-47DB-B767-172C58046EA9}" type="pres">
      <dgm:prSet presAssocID="{F1992DF5-1725-415B-9B74-837B582548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0FEA8-DDF1-4481-A128-0F73B5DD8DC2}" type="pres">
      <dgm:prSet presAssocID="{D9D8CF0C-D2E6-4CDC-9AFA-D78DCDCD049D}" presName="sp" presStyleCnt="0"/>
      <dgm:spPr/>
    </dgm:pt>
    <dgm:pt modelId="{27731E86-C92D-4B4B-A5BF-4988FDDEEC4E}" type="pres">
      <dgm:prSet presAssocID="{D07038BD-0547-4699-8BC2-9DD4CF5A83F0}" presName="composite" presStyleCnt="0"/>
      <dgm:spPr/>
    </dgm:pt>
    <dgm:pt modelId="{3556B7E3-06B9-4006-A2B1-8A99525F9F2E}" type="pres">
      <dgm:prSet presAssocID="{D07038BD-0547-4699-8BC2-9DD4CF5A83F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817A88DA-6A43-41F3-90AD-5DB51FF71057}" type="pres">
      <dgm:prSet presAssocID="{D07038BD-0547-4699-8BC2-9DD4CF5A83F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95C473-422F-4A34-B34E-36CB023D6C21}" type="pres">
      <dgm:prSet presAssocID="{693BD83C-F0E3-4E32-9007-3DA58A1DD504}" presName="sp" presStyleCnt="0"/>
      <dgm:spPr/>
    </dgm:pt>
    <dgm:pt modelId="{7C48DFDC-4D22-479A-8921-136EA7C60BD9}" type="pres">
      <dgm:prSet presAssocID="{505927B0-61E0-4283-AD54-9EA6F109E757}" presName="composite" presStyleCnt="0"/>
      <dgm:spPr/>
    </dgm:pt>
    <dgm:pt modelId="{8285F9FC-1B31-4440-9646-623D12EC9CDC}" type="pres">
      <dgm:prSet presAssocID="{505927B0-61E0-4283-AD54-9EA6F109E75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F5C71BE8-81F1-48CD-B052-68842CE44EF8}" type="pres">
      <dgm:prSet presAssocID="{505927B0-61E0-4283-AD54-9EA6F109E75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015AB97-883A-450F-B7E1-45BFE31ED869}" type="presOf" srcId="{C672D869-916B-4889-99B3-BD63073BA2C9}" destId="{F5C71BE8-81F1-48CD-B052-68842CE44EF8}" srcOrd="0" destOrd="0" presId="urn:microsoft.com/office/officeart/2005/8/layout/chevron2"/>
    <dgm:cxn modelId="{313A6457-8C48-4E24-A11A-C69CBBBE5037}" srcId="{33D331D3-5342-4BBC-ADC3-CF5C3AB668BE}" destId="{505927B0-61E0-4283-AD54-9EA6F109E757}" srcOrd="2" destOrd="0" parTransId="{2B6FEA7D-C7CA-43A1-A76D-5F5EAC4D0AE3}" sibTransId="{A43105BA-59FE-4C55-817A-29F4DF84B692}"/>
    <dgm:cxn modelId="{BFB20D9A-25AA-467C-842A-A10B3C3A73CA}" srcId="{F1992DF5-1725-415B-9B74-837B582548CA}" destId="{2F69A55F-F494-4B5B-9D1D-7F95C8355E63}" srcOrd="0" destOrd="0" parTransId="{994DDC60-04F7-4670-9DE8-0DB18101D352}" sibTransId="{0EB5E3C2-486B-4FAF-B8C0-99CFE1957926}"/>
    <dgm:cxn modelId="{6A3D3B07-E423-4FF1-A519-26F3C4B4DFA3}" srcId="{33D331D3-5342-4BBC-ADC3-CF5C3AB668BE}" destId="{D07038BD-0547-4699-8BC2-9DD4CF5A83F0}" srcOrd="1" destOrd="0" parTransId="{C03A21A3-2C10-4A3F-B3BD-11F55071F9FA}" sibTransId="{693BD83C-F0E3-4E32-9007-3DA58A1DD504}"/>
    <dgm:cxn modelId="{6AA8CEA8-66CC-4ED0-8A5A-250AF095FE96}" srcId="{33D331D3-5342-4BBC-ADC3-CF5C3AB668BE}" destId="{F1992DF5-1725-415B-9B74-837B582548CA}" srcOrd="0" destOrd="0" parTransId="{A7D05C21-8A32-4266-AD5F-AB8CCB0550E9}" sibTransId="{D9D8CF0C-D2E6-4CDC-9AFA-D78DCDCD049D}"/>
    <dgm:cxn modelId="{86B58CFD-FBE2-4D6D-81B8-C7E34C974F0E}" type="presOf" srcId="{F1992DF5-1725-415B-9B74-837B582548CA}" destId="{A1172499-84D8-4EF4-91FD-36C3530E782D}" srcOrd="0" destOrd="0" presId="urn:microsoft.com/office/officeart/2005/8/layout/chevron2"/>
    <dgm:cxn modelId="{211A41A1-33E8-4651-8B5B-C043D2E775DD}" type="presOf" srcId="{D07038BD-0547-4699-8BC2-9DD4CF5A83F0}" destId="{3556B7E3-06B9-4006-A2B1-8A99525F9F2E}" srcOrd="0" destOrd="0" presId="urn:microsoft.com/office/officeart/2005/8/layout/chevron2"/>
    <dgm:cxn modelId="{CE222A42-08B5-4BDE-8329-AA1AF0ACE013}" srcId="{505927B0-61E0-4283-AD54-9EA6F109E757}" destId="{C672D869-916B-4889-99B3-BD63073BA2C9}" srcOrd="0" destOrd="0" parTransId="{48937B28-0AB9-45E6-A485-E9A78AD47759}" sibTransId="{6513C432-4E69-4204-BF38-CB9C5B7B7D7F}"/>
    <dgm:cxn modelId="{90211C60-1A51-4564-8B64-FA31A8D1EEEE}" srcId="{D07038BD-0547-4699-8BC2-9DD4CF5A83F0}" destId="{E2AF4CB1-B9A9-4D8A-8AE0-CEC4A3F1D9D5}" srcOrd="0" destOrd="0" parTransId="{131A9278-7426-4164-8124-4CE7AAF23260}" sibTransId="{24E8D04E-22D1-4B75-96EC-E757F136D8D1}"/>
    <dgm:cxn modelId="{005B282E-9B41-492E-8C21-78AC518338FE}" type="presOf" srcId="{2F69A55F-F494-4B5B-9D1D-7F95C8355E63}" destId="{0CAAE5D1-28F7-47DB-B767-172C58046EA9}" srcOrd="0" destOrd="0" presId="urn:microsoft.com/office/officeart/2005/8/layout/chevron2"/>
    <dgm:cxn modelId="{4A432333-B68B-4781-9FD1-20CCC940DB00}" type="presOf" srcId="{33D331D3-5342-4BBC-ADC3-CF5C3AB668BE}" destId="{E698A3DE-6EED-4CEC-9918-0A296DE46BC8}" srcOrd="0" destOrd="0" presId="urn:microsoft.com/office/officeart/2005/8/layout/chevron2"/>
    <dgm:cxn modelId="{13878A28-6051-49AD-AF97-1D089D84A079}" type="presOf" srcId="{505927B0-61E0-4283-AD54-9EA6F109E757}" destId="{8285F9FC-1B31-4440-9646-623D12EC9CDC}" srcOrd="0" destOrd="0" presId="urn:microsoft.com/office/officeart/2005/8/layout/chevron2"/>
    <dgm:cxn modelId="{0CF27304-DB51-41D9-8826-DF7FB147BB4C}" type="presOf" srcId="{E2AF4CB1-B9A9-4D8A-8AE0-CEC4A3F1D9D5}" destId="{817A88DA-6A43-41F3-90AD-5DB51FF71057}" srcOrd="0" destOrd="0" presId="urn:microsoft.com/office/officeart/2005/8/layout/chevron2"/>
    <dgm:cxn modelId="{A21382D3-C08D-428D-BDAD-E04D21C7A8CE}" type="presParOf" srcId="{E698A3DE-6EED-4CEC-9918-0A296DE46BC8}" destId="{DDDA3778-CEE8-4AF3-B76C-2BE2C4BD7F71}" srcOrd="0" destOrd="0" presId="urn:microsoft.com/office/officeart/2005/8/layout/chevron2"/>
    <dgm:cxn modelId="{BA9D3C7F-670A-4314-9365-FB2F688D7F01}" type="presParOf" srcId="{DDDA3778-CEE8-4AF3-B76C-2BE2C4BD7F71}" destId="{A1172499-84D8-4EF4-91FD-36C3530E782D}" srcOrd="0" destOrd="0" presId="urn:microsoft.com/office/officeart/2005/8/layout/chevron2"/>
    <dgm:cxn modelId="{7C6B7C6B-D8D9-49F0-8AB2-851458983E05}" type="presParOf" srcId="{DDDA3778-CEE8-4AF3-B76C-2BE2C4BD7F71}" destId="{0CAAE5D1-28F7-47DB-B767-172C58046EA9}" srcOrd="1" destOrd="0" presId="urn:microsoft.com/office/officeart/2005/8/layout/chevron2"/>
    <dgm:cxn modelId="{0E9A47C2-2E39-42A9-9A99-19D84F23ADEA}" type="presParOf" srcId="{E698A3DE-6EED-4CEC-9918-0A296DE46BC8}" destId="{CC50FEA8-DDF1-4481-A128-0F73B5DD8DC2}" srcOrd="1" destOrd="0" presId="urn:microsoft.com/office/officeart/2005/8/layout/chevron2"/>
    <dgm:cxn modelId="{B7AB0A44-0469-4188-84A3-84CFC893A3A9}" type="presParOf" srcId="{E698A3DE-6EED-4CEC-9918-0A296DE46BC8}" destId="{27731E86-C92D-4B4B-A5BF-4988FDDEEC4E}" srcOrd="2" destOrd="0" presId="urn:microsoft.com/office/officeart/2005/8/layout/chevron2"/>
    <dgm:cxn modelId="{21AB8992-8129-4953-90A5-17C401CA9409}" type="presParOf" srcId="{27731E86-C92D-4B4B-A5BF-4988FDDEEC4E}" destId="{3556B7E3-06B9-4006-A2B1-8A99525F9F2E}" srcOrd="0" destOrd="0" presId="urn:microsoft.com/office/officeart/2005/8/layout/chevron2"/>
    <dgm:cxn modelId="{DD4DA74C-56A1-48E5-A53F-BC56CF0FC167}" type="presParOf" srcId="{27731E86-C92D-4B4B-A5BF-4988FDDEEC4E}" destId="{817A88DA-6A43-41F3-90AD-5DB51FF71057}" srcOrd="1" destOrd="0" presId="urn:microsoft.com/office/officeart/2005/8/layout/chevron2"/>
    <dgm:cxn modelId="{5F973967-1F06-446A-8DCE-1CC12106F76A}" type="presParOf" srcId="{E698A3DE-6EED-4CEC-9918-0A296DE46BC8}" destId="{DC95C473-422F-4A34-B34E-36CB023D6C21}" srcOrd="3" destOrd="0" presId="urn:microsoft.com/office/officeart/2005/8/layout/chevron2"/>
    <dgm:cxn modelId="{6D85E745-CF2B-4CE6-8353-220542A2712B}" type="presParOf" srcId="{E698A3DE-6EED-4CEC-9918-0A296DE46BC8}" destId="{7C48DFDC-4D22-479A-8921-136EA7C60BD9}" srcOrd="4" destOrd="0" presId="urn:microsoft.com/office/officeart/2005/8/layout/chevron2"/>
    <dgm:cxn modelId="{B1F4D7CF-AAAD-47F5-BD25-205BFE23A50F}" type="presParOf" srcId="{7C48DFDC-4D22-479A-8921-136EA7C60BD9}" destId="{8285F9FC-1B31-4440-9646-623D12EC9CDC}" srcOrd="0" destOrd="0" presId="urn:microsoft.com/office/officeart/2005/8/layout/chevron2"/>
    <dgm:cxn modelId="{8F6A826A-962D-4DE0-8431-91519719F1D8}" type="presParOf" srcId="{7C48DFDC-4D22-479A-8921-136EA7C60BD9}" destId="{F5C71BE8-81F1-48CD-B052-68842CE44EF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9E4E3-B6EA-41F1-9772-6C51E66DC062}">
      <dsp:nvSpPr>
        <dsp:cNvPr id="0" name=""/>
        <dsp:cNvSpPr/>
      </dsp:nvSpPr>
      <dsp:spPr>
        <a:xfrm rot="5400000">
          <a:off x="-185966" y="189497"/>
          <a:ext cx="1239777" cy="867844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1</a:t>
          </a:r>
          <a:endParaRPr lang="en-US" sz="2400" kern="1200" dirty="0"/>
        </a:p>
      </dsp:txBody>
      <dsp:txXfrm rot="-5400000">
        <a:off x="1" y="437452"/>
        <a:ext cx="867844" cy="371933"/>
      </dsp:txXfrm>
    </dsp:sp>
    <dsp:sp modelId="{580EC0B3-330D-4FAC-A7CA-5AA920D6D497}">
      <dsp:nvSpPr>
        <dsp:cNvPr id="0" name=""/>
        <dsp:cNvSpPr/>
      </dsp:nvSpPr>
      <dsp:spPr>
        <a:xfrm rot="5400000">
          <a:off x="4145794" y="-3274419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4264" tIns="29845" rIns="29845" bIns="29845" numCol="1" spcCol="1270" anchor="ctr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700" kern="1200" dirty="0" err="1" smtClean="0"/>
            <a:t>Melibatkan</a:t>
          </a:r>
          <a:r>
            <a:rPr lang="en-US" sz="4700" kern="1200" dirty="0" smtClean="0"/>
            <a:t> 15 ILJTM</a:t>
          </a:r>
          <a:endParaRPr lang="en-US" sz="4700" kern="1200" dirty="0"/>
        </a:p>
      </dsp:txBody>
      <dsp:txXfrm rot="-5400000">
        <a:off x="867845" y="42869"/>
        <a:ext cx="7322416" cy="727177"/>
      </dsp:txXfrm>
    </dsp:sp>
    <dsp:sp modelId="{AA8EF78C-F190-41D4-A74E-6DBEE7412C6C}">
      <dsp:nvSpPr>
        <dsp:cNvPr id="0" name=""/>
        <dsp:cNvSpPr/>
      </dsp:nvSpPr>
      <dsp:spPr>
        <a:xfrm rot="5400000">
          <a:off x="-185966" y="1282538"/>
          <a:ext cx="1239777" cy="867844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2</a:t>
          </a:r>
          <a:endParaRPr lang="en-US" sz="2400" kern="1200" dirty="0"/>
        </a:p>
      </dsp:txBody>
      <dsp:txXfrm rot="-5400000">
        <a:off x="1" y="1530493"/>
        <a:ext cx="867844" cy="371933"/>
      </dsp:txXfrm>
    </dsp:sp>
    <dsp:sp modelId="{4B53264E-E63C-4ABA-BFEE-90E8AB972151}">
      <dsp:nvSpPr>
        <dsp:cNvPr id="0" name=""/>
        <dsp:cNvSpPr/>
      </dsp:nvSpPr>
      <dsp:spPr>
        <a:xfrm rot="5400000">
          <a:off x="4145794" y="-2181378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4264" tIns="29845" rIns="29845" bIns="29845" numCol="1" spcCol="1270" anchor="ctr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700" kern="1200" dirty="0" smtClean="0"/>
            <a:t>278 </a:t>
          </a:r>
          <a:r>
            <a:rPr lang="en-US" sz="4700" kern="1200" dirty="0" err="1" smtClean="0"/>
            <a:t>orang</a:t>
          </a:r>
          <a:r>
            <a:rPr lang="en-US" sz="4700" kern="1200" dirty="0" smtClean="0"/>
            <a:t> </a:t>
          </a:r>
          <a:r>
            <a:rPr lang="en-US" sz="4700" kern="1200" dirty="0" err="1" smtClean="0"/>
            <a:t>calon</a:t>
          </a:r>
          <a:endParaRPr lang="en-US" sz="4700" kern="1200" dirty="0"/>
        </a:p>
      </dsp:txBody>
      <dsp:txXfrm rot="-5400000">
        <a:off x="867845" y="1135910"/>
        <a:ext cx="7322416" cy="727177"/>
      </dsp:txXfrm>
    </dsp:sp>
    <dsp:sp modelId="{33AFBB5D-8883-41CD-BFAE-8293D5A95F17}">
      <dsp:nvSpPr>
        <dsp:cNvPr id="0" name=""/>
        <dsp:cNvSpPr/>
      </dsp:nvSpPr>
      <dsp:spPr>
        <a:xfrm rot="5400000">
          <a:off x="-185966" y="2375579"/>
          <a:ext cx="1239777" cy="867844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3</a:t>
          </a:r>
          <a:endParaRPr lang="en-US" sz="2400" kern="1200" dirty="0"/>
        </a:p>
      </dsp:txBody>
      <dsp:txXfrm rot="-5400000">
        <a:off x="1" y="2623534"/>
        <a:ext cx="867844" cy="371933"/>
      </dsp:txXfrm>
    </dsp:sp>
    <dsp:sp modelId="{228C6788-0CB2-409F-9071-0042CD276DC4}">
      <dsp:nvSpPr>
        <dsp:cNvPr id="0" name=""/>
        <dsp:cNvSpPr/>
      </dsp:nvSpPr>
      <dsp:spPr>
        <a:xfrm rot="5400000">
          <a:off x="4145794" y="-1088336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4264" tIns="29845" rIns="29845" bIns="29845" numCol="1" spcCol="1270" anchor="ctr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700" kern="1200" dirty="0" smtClean="0"/>
            <a:t>4 WPS</a:t>
          </a:r>
          <a:endParaRPr lang="en-US" sz="4700" kern="1200" dirty="0"/>
        </a:p>
      </dsp:txBody>
      <dsp:txXfrm rot="-5400000">
        <a:off x="867845" y="2228952"/>
        <a:ext cx="7322416" cy="727177"/>
      </dsp:txXfrm>
    </dsp:sp>
    <dsp:sp modelId="{622FF6C7-BB01-4DD4-9B96-3014823C9AAB}">
      <dsp:nvSpPr>
        <dsp:cNvPr id="0" name=""/>
        <dsp:cNvSpPr/>
      </dsp:nvSpPr>
      <dsp:spPr>
        <a:xfrm rot="5400000">
          <a:off x="-185966" y="3468621"/>
          <a:ext cx="1239777" cy="867844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4</a:t>
          </a:r>
          <a:endParaRPr lang="en-US" sz="2400" kern="1200" dirty="0"/>
        </a:p>
      </dsp:txBody>
      <dsp:txXfrm rot="-5400000">
        <a:off x="1" y="3716576"/>
        <a:ext cx="867844" cy="371933"/>
      </dsp:txXfrm>
    </dsp:sp>
    <dsp:sp modelId="{DDC7CF24-E8C4-40C6-A772-F9BE254734E3}">
      <dsp:nvSpPr>
        <dsp:cNvPr id="0" name=""/>
        <dsp:cNvSpPr/>
      </dsp:nvSpPr>
      <dsp:spPr>
        <a:xfrm rot="5400000">
          <a:off x="4145794" y="4704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4264" tIns="29845" rIns="29845" bIns="29845" numCol="1" spcCol="1270" anchor="ctr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700" kern="1200" dirty="0" smtClean="0"/>
            <a:t>1 </a:t>
          </a:r>
          <a:r>
            <a:rPr lang="en-US" sz="4700" kern="1200" dirty="0" err="1" smtClean="0"/>
            <a:t>hingga</a:t>
          </a:r>
          <a:r>
            <a:rPr lang="en-US" sz="4700" kern="1200" dirty="0" smtClean="0"/>
            <a:t> 3 </a:t>
          </a:r>
          <a:r>
            <a:rPr lang="en-US" sz="4700" kern="1200" dirty="0" err="1" smtClean="0"/>
            <a:t>Disember</a:t>
          </a:r>
          <a:r>
            <a:rPr lang="en-US" sz="4700" kern="1200" dirty="0" smtClean="0"/>
            <a:t> 2014</a:t>
          </a:r>
          <a:endParaRPr lang="en-US" sz="4700" kern="1200" dirty="0"/>
        </a:p>
      </dsp:txBody>
      <dsp:txXfrm rot="-5400000">
        <a:off x="867845" y="3321993"/>
        <a:ext cx="7322416" cy="7271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3C1CF4-7DB9-40C9-94B7-451F6914A534}">
      <dsp:nvSpPr>
        <dsp:cNvPr id="0" name=""/>
        <dsp:cNvSpPr/>
      </dsp:nvSpPr>
      <dsp:spPr>
        <a:xfrm rot="5400000">
          <a:off x="-149834" y="152032"/>
          <a:ext cx="998894" cy="69922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1</a:t>
          </a:r>
          <a:endParaRPr lang="en-US" sz="1900" kern="1200" dirty="0"/>
        </a:p>
      </dsp:txBody>
      <dsp:txXfrm rot="-5400000">
        <a:off x="1" y="351811"/>
        <a:ext cx="699225" cy="299669"/>
      </dsp:txXfrm>
    </dsp:sp>
    <dsp:sp modelId="{20BA15C1-B0E9-4520-9887-F6C0A1C8C873}">
      <dsp:nvSpPr>
        <dsp:cNvPr id="0" name=""/>
        <dsp:cNvSpPr/>
      </dsp:nvSpPr>
      <dsp:spPr>
        <a:xfrm rot="5400000">
          <a:off x="4292172" y="-3590747"/>
          <a:ext cx="649281" cy="78351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0" lvl="1" indent="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Lack of penetration/ </a:t>
          </a:r>
          <a:r>
            <a:rPr lang="en-US" sz="3100" kern="1200" dirty="0" err="1" smtClean="0"/>
            <a:t>Kurang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ketembusan</a:t>
          </a:r>
          <a:endParaRPr lang="en-US" sz="3100" kern="1200" dirty="0"/>
        </a:p>
      </dsp:txBody>
      <dsp:txXfrm rot="-5400000">
        <a:off x="699226" y="33894"/>
        <a:ext cx="7803479" cy="585891"/>
      </dsp:txXfrm>
    </dsp:sp>
    <dsp:sp modelId="{2A7F6D1D-06C2-47FF-B00B-FB1FE2949C34}">
      <dsp:nvSpPr>
        <dsp:cNvPr id="0" name=""/>
        <dsp:cNvSpPr/>
      </dsp:nvSpPr>
      <dsp:spPr>
        <a:xfrm rot="5400000">
          <a:off x="-149834" y="1032700"/>
          <a:ext cx="998894" cy="69922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2</a:t>
          </a:r>
          <a:endParaRPr lang="en-US" sz="1900" kern="1200" dirty="0"/>
        </a:p>
      </dsp:txBody>
      <dsp:txXfrm rot="-5400000">
        <a:off x="1" y="1232479"/>
        <a:ext cx="699225" cy="299669"/>
      </dsp:txXfrm>
    </dsp:sp>
    <dsp:sp modelId="{07FC3738-91C5-4B72-8CC3-295570BA7B18}">
      <dsp:nvSpPr>
        <dsp:cNvPr id="0" name=""/>
        <dsp:cNvSpPr/>
      </dsp:nvSpPr>
      <dsp:spPr>
        <a:xfrm rot="5400000">
          <a:off x="4292172" y="-2710079"/>
          <a:ext cx="649281" cy="78351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Undercut/ </a:t>
          </a:r>
          <a:r>
            <a:rPr lang="en-US" sz="3100" kern="1200" dirty="0" err="1" smtClean="0"/>
            <a:t>hakisan</a:t>
          </a:r>
          <a:endParaRPr lang="en-US" sz="3100" kern="1200" dirty="0"/>
        </a:p>
      </dsp:txBody>
      <dsp:txXfrm rot="-5400000">
        <a:off x="699226" y="914562"/>
        <a:ext cx="7803479" cy="585891"/>
      </dsp:txXfrm>
    </dsp:sp>
    <dsp:sp modelId="{1F0A7B41-184B-4C80-8365-5399B8F0E07C}">
      <dsp:nvSpPr>
        <dsp:cNvPr id="0" name=""/>
        <dsp:cNvSpPr/>
      </dsp:nvSpPr>
      <dsp:spPr>
        <a:xfrm rot="5400000">
          <a:off x="-149834" y="1913368"/>
          <a:ext cx="998894" cy="699225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3</a:t>
          </a:r>
          <a:endParaRPr lang="en-US" sz="1900" kern="1200" dirty="0"/>
        </a:p>
      </dsp:txBody>
      <dsp:txXfrm rot="-5400000">
        <a:off x="1" y="2113147"/>
        <a:ext cx="699225" cy="299669"/>
      </dsp:txXfrm>
    </dsp:sp>
    <dsp:sp modelId="{6ADCC2ED-DB18-4D2C-8114-64EF4705603A}">
      <dsp:nvSpPr>
        <dsp:cNvPr id="0" name=""/>
        <dsp:cNvSpPr/>
      </dsp:nvSpPr>
      <dsp:spPr>
        <a:xfrm rot="5400000">
          <a:off x="4292172" y="-1829412"/>
          <a:ext cx="649281" cy="78351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err="1" smtClean="0"/>
            <a:t>Underfill</a:t>
          </a:r>
          <a:r>
            <a:rPr lang="en-US" sz="3100" kern="1200" dirty="0" smtClean="0"/>
            <a:t>/ </a:t>
          </a:r>
          <a:r>
            <a:rPr lang="en-US" sz="3100" kern="1200" dirty="0" err="1" smtClean="0"/>
            <a:t>kurang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pengisian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logam</a:t>
          </a:r>
          <a:endParaRPr lang="en-US" sz="3100" kern="1200" dirty="0"/>
        </a:p>
      </dsp:txBody>
      <dsp:txXfrm rot="-5400000">
        <a:off x="699226" y="1795229"/>
        <a:ext cx="7803479" cy="585891"/>
      </dsp:txXfrm>
    </dsp:sp>
    <dsp:sp modelId="{2972EEC9-8171-46BA-A42D-A9A37EFB80DB}">
      <dsp:nvSpPr>
        <dsp:cNvPr id="0" name=""/>
        <dsp:cNvSpPr/>
      </dsp:nvSpPr>
      <dsp:spPr>
        <a:xfrm rot="5400000">
          <a:off x="-149834" y="2794036"/>
          <a:ext cx="998894" cy="699225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4</a:t>
          </a:r>
          <a:endParaRPr lang="en-US" sz="1900" kern="1200" dirty="0"/>
        </a:p>
      </dsp:txBody>
      <dsp:txXfrm rot="-5400000">
        <a:off x="1" y="2993815"/>
        <a:ext cx="699225" cy="299669"/>
      </dsp:txXfrm>
    </dsp:sp>
    <dsp:sp modelId="{E4AEDF67-65BD-4BDA-8E8A-C18FC85E3DD9}">
      <dsp:nvSpPr>
        <dsp:cNvPr id="0" name=""/>
        <dsp:cNvSpPr/>
      </dsp:nvSpPr>
      <dsp:spPr>
        <a:xfrm rot="5400000">
          <a:off x="4292172" y="-948744"/>
          <a:ext cx="649281" cy="78351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Excess weld metal/ </a:t>
          </a:r>
          <a:r>
            <a:rPr lang="en-US" sz="3100" kern="1200" dirty="0" err="1" smtClean="0"/>
            <a:t>Lebihan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logam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tambahan</a:t>
          </a:r>
          <a:endParaRPr lang="en-US" sz="3100" kern="1200" dirty="0"/>
        </a:p>
      </dsp:txBody>
      <dsp:txXfrm rot="-5400000">
        <a:off x="699226" y="2675897"/>
        <a:ext cx="7803479" cy="585891"/>
      </dsp:txXfrm>
    </dsp:sp>
    <dsp:sp modelId="{69B160C1-FE0F-4567-A946-BF530BA56472}">
      <dsp:nvSpPr>
        <dsp:cNvPr id="0" name=""/>
        <dsp:cNvSpPr/>
      </dsp:nvSpPr>
      <dsp:spPr>
        <a:xfrm rot="5400000">
          <a:off x="-149834" y="3674704"/>
          <a:ext cx="998894" cy="699225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5</a:t>
          </a:r>
          <a:endParaRPr lang="en-US" sz="1900" kern="1200" dirty="0"/>
        </a:p>
      </dsp:txBody>
      <dsp:txXfrm rot="-5400000">
        <a:off x="1" y="3874483"/>
        <a:ext cx="699225" cy="299669"/>
      </dsp:txXfrm>
    </dsp:sp>
    <dsp:sp modelId="{7685738F-C9C5-47C4-A884-3BF8589641E2}">
      <dsp:nvSpPr>
        <dsp:cNvPr id="0" name=""/>
        <dsp:cNvSpPr/>
      </dsp:nvSpPr>
      <dsp:spPr>
        <a:xfrm rot="5400000">
          <a:off x="4292172" y="-68076"/>
          <a:ext cx="649281" cy="78351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Lack of sidewall fusion/ </a:t>
          </a:r>
          <a:r>
            <a:rPr lang="en-US" sz="3100" kern="1200" dirty="0" err="1" smtClean="0"/>
            <a:t>Kurang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lakuran</a:t>
          </a:r>
          <a:r>
            <a:rPr lang="en-US" sz="3100" kern="1200" dirty="0" smtClean="0"/>
            <a:t> </a:t>
          </a:r>
          <a:r>
            <a:rPr lang="en-US" sz="3100" kern="1200" dirty="0" err="1" smtClean="0"/>
            <a:t>tepi</a:t>
          </a:r>
          <a:endParaRPr lang="en-US" sz="3100" kern="1200" dirty="0"/>
        </a:p>
      </dsp:txBody>
      <dsp:txXfrm rot="-5400000">
        <a:off x="699226" y="3556565"/>
        <a:ext cx="7803479" cy="5858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0828D0-9240-4B6A-9817-37CB54A2EC89}">
      <dsp:nvSpPr>
        <dsp:cNvPr id="0" name=""/>
        <dsp:cNvSpPr/>
      </dsp:nvSpPr>
      <dsp:spPr>
        <a:xfrm rot="5400000">
          <a:off x="-360662" y="361516"/>
          <a:ext cx="2404417" cy="168309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Porosity</a:t>
          </a:r>
          <a:endParaRPr lang="en-US" sz="2400" kern="1200" dirty="0"/>
        </a:p>
      </dsp:txBody>
      <dsp:txXfrm rot="-5400000">
        <a:off x="1" y="842399"/>
        <a:ext cx="1683092" cy="721325"/>
      </dsp:txXfrm>
    </dsp:sp>
    <dsp:sp modelId="{F3E423EA-7D40-44F8-B126-3ACA5ADDC531}">
      <dsp:nvSpPr>
        <dsp:cNvPr id="0" name=""/>
        <dsp:cNvSpPr/>
      </dsp:nvSpPr>
      <dsp:spPr>
        <a:xfrm rot="5400000">
          <a:off x="4174910" y="-2490964"/>
          <a:ext cx="1562871" cy="65465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err="1" smtClean="0"/>
            <a:t>Elektrod</a:t>
          </a:r>
          <a:r>
            <a:rPr lang="en-US" sz="2700" kern="1200" dirty="0" smtClean="0"/>
            <a:t> – (</a:t>
          </a:r>
          <a:r>
            <a:rPr lang="en-US" sz="2700" kern="1200" dirty="0" err="1" smtClean="0"/>
            <a:t>berkulat</a:t>
          </a:r>
          <a:r>
            <a:rPr lang="en-US" sz="2700" kern="1200" dirty="0" smtClean="0"/>
            <a:t>, expired, </a:t>
          </a:r>
          <a:r>
            <a:rPr lang="en-US" sz="2700" kern="1200" dirty="0" err="1" smtClean="0"/>
            <a:t>tidak</a:t>
          </a:r>
          <a:r>
            <a:rPr lang="en-US" sz="2700" kern="1200" dirty="0" smtClean="0"/>
            <a:t> baked)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err="1" smtClean="0"/>
            <a:t>Teknik</a:t>
          </a:r>
          <a:r>
            <a:rPr lang="en-US" sz="2700" kern="1200" dirty="0" smtClean="0"/>
            <a:t> – (Fume extractor </a:t>
          </a:r>
          <a:r>
            <a:rPr lang="en-US" sz="2700" kern="1200" dirty="0" err="1" smtClean="0"/>
            <a:t>terlampau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dekat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dengan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spesimen</a:t>
          </a:r>
          <a:r>
            <a:rPr lang="en-US" sz="2700" kern="1200" dirty="0" smtClean="0"/>
            <a:t>, </a:t>
          </a:r>
          <a:r>
            <a:rPr lang="en-US" sz="2700" kern="1200" dirty="0" err="1" smtClean="0"/>
            <a:t>angin</a:t>
          </a:r>
          <a:r>
            <a:rPr lang="en-US" sz="2700" kern="1200" dirty="0" smtClean="0"/>
            <a:t> yang </a:t>
          </a:r>
          <a:r>
            <a:rPr lang="en-US" sz="2700" kern="1200" dirty="0" err="1" smtClean="0"/>
            <a:t>kuat</a:t>
          </a:r>
          <a:r>
            <a:rPr lang="en-US" sz="2700" kern="1200" dirty="0" smtClean="0"/>
            <a:t>)</a:t>
          </a:r>
          <a:endParaRPr lang="en-US" sz="2700" kern="1200" dirty="0"/>
        </a:p>
      </dsp:txBody>
      <dsp:txXfrm rot="-5400000">
        <a:off x="1683093" y="77146"/>
        <a:ext cx="6470214" cy="1410285"/>
      </dsp:txXfrm>
    </dsp:sp>
    <dsp:sp modelId="{1DAA72FE-47E8-4A76-8CDF-303918EED1F3}">
      <dsp:nvSpPr>
        <dsp:cNvPr id="0" name=""/>
        <dsp:cNvSpPr/>
      </dsp:nvSpPr>
      <dsp:spPr>
        <a:xfrm rot="5400000">
          <a:off x="-360662" y="2481354"/>
          <a:ext cx="2404417" cy="1683092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Slag Inclusion</a:t>
          </a:r>
          <a:endParaRPr lang="en-US" sz="2400" kern="1200" dirty="0"/>
        </a:p>
      </dsp:txBody>
      <dsp:txXfrm rot="-5400000">
        <a:off x="1" y="2962237"/>
        <a:ext cx="1683092" cy="721325"/>
      </dsp:txXfrm>
    </dsp:sp>
    <dsp:sp modelId="{34FA071F-B695-4DCE-AABE-F04CA97A77A8}">
      <dsp:nvSpPr>
        <dsp:cNvPr id="0" name=""/>
        <dsp:cNvSpPr/>
      </dsp:nvSpPr>
      <dsp:spPr>
        <a:xfrm rot="5400000">
          <a:off x="4174910" y="-371126"/>
          <a:ext cx="1562871" cy="65465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 </a:t>
          </a:r>
          <a:r>
            <a:rPr lang="en-US" sz="2700" kern="1200" dirty="0" err="1" smtClean="0"/>
            <a:t>Teknik</a:t>
          </a:r>
          <a:r>
            <a:rPr lang="en-US" sz="2700" kern="1200" dirty="0" smtClean="0"/>
            <a:t> – (</a:t>
          </a:r>
          <a:r>
            <a:rPr lang="en-US" sz="2700" kern="1200" dirty="0" err="1" smtClean="0"/>
            <a:t>tidak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bersih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dengan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betul</a:t>
          </a:r>
          <a:r>
            <a:rPr lang="en-US" sz="2700" kern="1200" dirty="0" smtClean="0"/>
            <a:t>, </a:t>
          </a:r>
          <a:r>
            <a:rPr lang="en-US" sz="2700" kern="1200" dirty="0" err="1" smtClean="0"/>
            <a:t>sudut</a:t>
          </a:r>
          <a:r>
            <a:rPr lang="en-US" sz="2700" kern="1200" dirty="0" smtClean="0"/>
            <a:t> yang </a:t>
          </a:r>
          <a:r>
            <a:rPr lang="en-US" sz="2700" kern="1200" dirty="0" err="1" smtClean="0"/>
            <a:t>tidak</a:t>
          </a:r>
          <a:r>
            <a:rPr lang="en-US" sz="2700" kern="1200" dirty="0" smtClean="0"/>
            <a:t> </a:t>
          </a:r>
          <a:r>
            <a:rPr lang="en-US" sz="2700" kern="1200" dirty="0" err="1" smtClean="0"/>
            <a:t>tepat</a:t>
          </a:r>
          <a:r>
            <a:rPr lang="en-US" sz="2700" kern="1200" dirty="0" smtClean="0"/>
            <a:t>)</a:t>
          </a:r>
          <a:endParaRPr lang="en-US" sz="2700" kern="1200" dirty="0"/>
        </a:p>
      </dsp:txBody>
      <dsp:txXfrm rot="-5400000">
        <a:off x="1683093" y="2196984"/>
        <a:ext cx="6470214" cy="14102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0828D0-9240-4B6A-9817-37CB54A2EC89}">
      <dsp:nvSpPr>
        <dsp:cNvPr id="0" name=""/>
        <dsp:cNvSpPr/>
      </dsp:nvSpPr>
      <dsp:spPr>
        <a:xfrm rot="5400000">
          <a:off x="-432375" y="433792"/>
          <a:ext cx="2882503" cy="201775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1</a:t>
          </a:r>
          <a:endParaRPr lang="en-US" sz="5600" kern="1200" dirty="0"/>
        </a:p>
      </dsp:txBody>
      <dsp:txXfrm rot="-5400000">
        <a:off x="1" y="1010292"/>
        <a:ext cx="2017752" cy="864751"/>
      </dsp:txXfrm>
    </dsp:sp>
    <dsp:sp modelId="{F3E423EA-7D40-44F8-B126-3ACA5ADDC531}">
      <dsp:nvSpPr>
        <dsp:cNvPr id="0" name=""/>
        <dsp:cNvSpPr/>
      </dsp:nvSpPr>
      <dsp:spPr>
        <a:xfrm rot="5400000">
          <a:off x="4186862" y="-2167692"/>
          <a:ext cx="1873627" cy="621184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900" kern="1200" dirty="0" err="1" smtClean="0"/>
            <a:t>Semua</a:t>
          </a:r>
          <a:r>
            <a:rPr lang="en-US" sz="3900" kern="1200" dirty="0" smtClean="0"/>
            <a:t> </a:t>
          </a:r>
          <a:r>
            <a:rPr lang="en-US" sz="3900" kern="1200" dirty="0" err="1" smtClean="0"/>
            <a:t>pelajar</a:t>
          </a:r>
          <a:r>
            <a:rPr lang="en-US" sz="3900" kern="1200" dirty="0" smtClean="0"/>
            <a:t> semester </a:t>
          </a:r>
          <a:r>
            <a:rPr lang="en-US" sz="3900" kern="1200" dirty="0" err="1" smtClean="0"/>
            <a:t>akhir</a:t>
          </a:r>
          <a:r>
            <a:rPr lang="en-US" sz="3900" kern="1200" dirty="0" smtClean="0"/>
            <a:t> </a:t>
          </a:r>
          <a:r>
            <a:rPr lang="en-US" sz="3900" kern="1200" dirty="0" err="1" smtClean="0"/>
            <a:t>diwajibkan</a:t>
          </a:r>
          <a:r>
            <a:rPr lang="en-US" sz="3900" kern="1200" dirty="0" smtClean="0"/>
            <a:t> </a:t>
          </a:r>
          <a:r>
            <a:rPr lang="en-US" sz="3900" kern="1200" dirty="0" err="1" smtClean="0"/>
            <a:t>duduki</a:t>
          </a:r>
          <a:r>
            <a:rPr lang="en-US" sz="3900" kern="1200" dirty="0" smtClean="0"/>
            <a:t> WQT</a:t>
          </a:r>
          <a:endParaRPr lang="en-US" sz="3900" kern="1200" dirty="0"/>
        </a:p>
      </dsp:txBody>
      <dsp:txXfrm rot="-5400000">
        <a:off x="2017753" y="92880"/>
        <a:ext cx="6120384" cy="1690701"/>
      </dsp:txXfrm>
    </dsp:sp>
    <dsp:sp modelId="{1BA99DD9-4026-4802-9D72-BA042AB2645C}">
      <dsp:nvSpPr>
        <dsp:cNvPr id="0" name=""/>
        <dsp:cNvSpPr/>
      </dsp:nvSpPr>
      <dsp:spPr>
        <a:xfrm rot="5400000">
          <a:off x="-432375" y="3034854"/>
          <a:ext cx="2882503" cy="2017752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2 </a:t>
          </a:r>
          <a:endParaRPr lang="en-US" sz="5600" kern="1200" dirty="0"/>
        </a:p>
      </dsp:txBody>
      <dsp:txXfrm rot="-5400000">
        <a:off x="1" y="3611354"/>
        <a:ext cx="2017752" cy="864751"/>
      </dsp:txXfrm>
    </dsp:sp>
    <dsp:sp modelId="{2F83440B-719A-48F6-B77A-719299C570B5}">
      <dsp:nvSpPr>
        <dsp:cNvPr id="0" name=""/>
        <dsp:cNvSpPr/>
      </dsp:nvSpPr>
      <dsp:spPr>
        <a:xfrm rot="5400000">
          <a:off x="4186862" y="433368"/>
          <a:ext cx="1873627" cy="621184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900" kern="1200" dirty="0" err="1" smtClean="0"/>
            <a:t>Institut</a:t>
          </a:r>
          <a:r>
            <a:rPr lang="en-US" sz="3900" kern="1200" dirty="0" smtClean="0"/>
            <a:t> </a:t>
          </a:r>
          <a:r>
            <a:rPr lang="en-US" sz="3900" kern="1200" dirty="0" err="1" smtClean="0"/>
            <a:t>memilih</a:t>
          </a:r>
          <a:r>
            <a:rPr lang="en-US" sz="3900" kern="1200" dirty="0" smtClean="0"/>
            <a:t> </a:t>
          </a:r>
          <a:r>
            <a:rPr lang="en-US" sz="3900" kern="1200" dirty="0" err="1" smtClean="0"/>
            <a:t>pelajar</a:t>
          </a:r>
          <a:r>
            <a:rPr lang="en-US" sz="3900" kern="1200" dirty="0" smtClean="0"/>
            <a:t> </a:t>
          </a:r>
          <a:r>
            <a:rPr lang="en-US" sz="3900" kern="1200" dirty="0" err="1" smtClean="0"/>
            <a:t>mana</a:t>
          </a:r>
          <a:r>
            <a:rPr lang="en-US" sz="3900" kern="1200" dirty="0" smtClean="0"/>
            <a:t> yang </a:t>
          </a:r>
          <a:r>
            <a:rPr lang="en-US" sz="3900" kern="1200" dirty="0" err="1" smtClean="0"/>
            <a:t>boleh</a:t>
          </a:r>
          <a:r>
            <a:rPr lang="en-US" sz="3900" kern="1200" dirty="0" smtClean="0"/>
            <a:t> </a:t>
          </a:r>
          <a:r>
            <a:rPr lang="en-US" sz="3900" kern="1200" dirty="0" err="1" smtClean="0"/>
            <a:t>duduki</a:t>
          </a:r>
          <a:r>
            <a:rPr lang="en-US" sz="3900" kern="1200" dirty="0" smtClean="0"/>
            <a:t> WQT</a:t>
          </a:r>
          <a:endParaRPr lang="en-US" sz="3900" kern="1200" dirty="0"/>
        </a:p>
      </dsp:txBody>
      <dsp:txXfrm rot="-5400000">
        <a:off x="2017753" y="2693941"/>
        <a:ext cx="6120384" cy="16907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0828D0-9240-4B6A-9817-37CB54A2EC89}">
      <dsp:nvSpPr>
        <dsp:cNvPr id="0" name=""/>
        <dsp:cNvSpPr/>
      </dsp:nvSpPr>
      <dsp:spPr>
        <a:xfrm rot="5400000">
          <a:off x="-427172" y="430266"/>
          <a:ext cx="2847816" cy="199347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1</a:t>
          </a:r>
          <a:endParaRPr lang="en-US" sz="5600" kern="1200" dirty="0"/>
        </a:p>
      </dsp:txBody>
      <dsp:txXfrm rot="-5400000">
        <a:off x="1" y="999830"/>
        <a:ext cx="1993471" cy="854345"/>
      </dsp:txXfrm>
    </dsp:sp>
    <dsp:sp modelId="{F3E423EA-7D40-44F8-B126-3ACA5ADDC531}">
      <dsp:nvSpPr>
        <dsp:cNvPr id="0" name=""/>
        <dsp:cNvSpPr/>
      </dsp:nvSpPr>
      <dsp:spPr>
        <a:xfrm rot="5400000">
          <a:off x="4185995" y="-2189429"/>
          <a:ext cx="1851080" cy="62361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8704" tIns="26670" rIns="26670" bIns="26670" numCol="1" spcCol="1270" anchor="ctr" anchorCtr="0">
          <a:noAutofit/>
        </a:bodyPr>
        <a:lstStyle/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200" kern="1200" dirty="0" err="1" smtClean="0"/>
            <a:t>Kurang</a:t>
          </a:r>
          <a:r>
            <a:rPr lang="en-US" sz="4200" kern="1200" dirty="0" smtClean="0"/>
            <a:t> </a:t>
          </a:r>
          <a:r>
            <a:rPr lang="en-US" sz="4200" kern="1200" dirty="0" err="1" smtClean="0"/>
            <a:t>kemahiran</a:t>
          </a:r>
          <a:endParaRPr lang="en-US" sz="4200" kern="1200" dirty="0"/>
        </a:p>
      </dsp:txBody>
      <dsp:txXfrm rot="-5400000">
        <a:off x="1993471" y="93457"/>
        <a:ext cx="6145766" cy="1670356"/>
      </dsp:txXfrm>
    </dsp:sp>
    <dsp:sp modelId="{DDB80E8C-34A3-4215-BF04-6886B5121CA7}">
      <dsp:nvSpPr>
        <dsp:cNvPr id="0" name=""/>
        <dsp:cNvSpPr/>
      </dsp:nvSpPr>
      <dsp:spPr>
        <a:xfrm rot="5400000">
          <a:off x="-427172" y="2996641"/>
          <a:ext cx="2847816" cy="199347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2</a:t>
          </a:r>
          <a:endParaRPr lang="en-US" sz="5600" kern="1200" dirty="0"/>
        </a:p>
      </dsp:txBody>
      <dsp:txXfrm rot="-5400000">
        <a:off x="1" y="3566205"/>
        <a:ext cx="1993471" cy="854345"/>
      </dsp:txXfrm>
    </dsp:sp>
    <dsp:sp modelId="{87F83E8F-B74B-45DA-9739-2CA6AF443CF5}">
      <dsp:nvSpPr>
        <dsp:cNvPr id="0" name=""/>
        <dsp:cNvSpPr/>
      </dsp:nvSpPr>
      <dsp:spPr>
        <a:xfrm rot="5400000">
          <a:off x="4185995" y="376945"/>
          <a:ext cx="1851080" cy="62361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8704" tIns="26670" rIns="26670" bIns="26670" numCol="1" spcCol="1270" anchor="ctr" anchorCtr="0">
          <a:noAutofit/>
        </a:bodyPr>
        <a:lstStyle/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200" kern="1200" dirty="0" err="1" smtClean="0"/>
            <a:t>Pelajar</a:t>
          </a:r>
          <a:r>
            <a:rPr lang="en-US" sz="4200" kern="1200" dirty="0" smtClean="0"/>
            <a:t> </a:t>
          </a:r>
          <a:r>
            <a:rPr lang="en-US" sz="4200" kern="1200" dirty="0" err="1" smtClean="0"/>
            <a:t>tak</a:t>
          </a:r>
          <a:r>
            <a:rPr lang="en-US" sz="4200" kern="1200" dirty="0" smtClean="0"/>
            <a:t> </a:t>
          </a:r>
          <a:r>
            <a:rPr lang="en-US" sz="4200" kern="1200" dirty="0" err="1" smtClean="0"/>
            <a:t>cukup</a:t>
          </a:r>
          <a:r>
            <a:rPr lang="en-US" sz="4200" kern="1200" dirty="0" smtClean="0"/>
            <a:t> stamina</a:t>
          </a:r>
          <a:endParaRPr lang="en-US" sz="4200" kern="1200" dirty="0"/>
        </a:p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200" kern="1200" dirty="0" err="1" smtClean="0"/>
            <a:t>Projek</a:t>
          </a:r>
          <a:r>
            <a:rPr lang="en-US" sz="4200" kern="1200" dirty="0" smtClean="0"/>
            <a:t> </a:t>
          </a:r>
          <a:r>
            <a:rPr lang="en-US" sz="4200" kern="1200" dirty="0" err="1" smtClean="0"/>
            <a:t>tak</a:t>
          </a:r>
          <a:r>
            <a:rPr lang="en-US" sz="4200" kern="1200" dirty="0" smtClean="0"/>
            <a:t> </a:t>
          </a:r>
          <a:r>
            <a:rPr lang="en-US" sz="4200" kern="1200" dirty="0" err="1" smtClean="0"/>
            <a:t>siap</a:t>
          </a:r>
          <a:endParaRPr lang="en-US" sz="4200" kern="1200" dirty="0"/>
        </a:p>
      </dsp:txBody>
      <dsp:txXfrm rot="-5400000">
        <a:off x="1993471" y="2659831"/>
        <a:ext cx="6145766" cy="167035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0828D0-9240-4B6A-9817-37CB54A2EC89}">
      <dsp:nvSpPr>
        <dsp:cNvPr id="0" name=""/>
        <dsp:cNvSpPr/>
      </dsp:nvSpPr>
      <dsp:spPr>
        <a:xfrm rot="5400000">
          <a:off x="-415130" y="417478"/>
          <a:ext cx="2767533" cy="193727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1</a:t>
          </a:r>
          <a:endParaRPr lang="en-US" sz="5400" kern="1200" dirty="0"/>
        </a:p>
      </dsp:txBody>
      <dsp:txXfrm rot="-5400000">
        <a:off x="1" y="970985"/>
        <a:ext cx="1937273" cy="830260"/>
      </dsp:txXfrm>
    </dsp:sp>
    <dsp:sp modelId="{F3E423EA-7D40-44F8-B126-3ACA5ADDC531}">
      <dsp:nvSpPr>
        <dsp:cNvPr id="0" name=""/>
        <dsp:cNvSpPr/>
      </dsp:nvSpPr>
      <dsp:spPr>
        <a:xfrm rot="5400000">
          <a:off x="4183988" y="-2244366"/>
          <a:ext cx="1798896" cy="62923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err="1" smtClean="0"/>
            <a:t>Pengajar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perlu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didedahkan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dengan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sistem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err="1" smtClean="0"/>
            <a:t>Latihan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dan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duduki</a:t>
          </a:r>
          <a:r>
            <a:rPr lang="en-US" sz="2600" kern="1200" dirty="0" smtClean="0"/>
            <a:t> WQT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err="1" smtClean="0"/>
            <a:t>Latih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pelajar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dengan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merujuk</a:t>
          </a:r>
          <a:r>
            <a:rPr lang="en-US" sz="2600" kern="1200" dirty="0" smtClean="0"/>
            <a:t> WPS yang </a:t>
          </a:r>
          <a:r>
            <a:rPr lang="en-US" sz="2600" kern="1200" dirty="0" err="1" smtClean="0"/>
            <a:t>dibekalkan</a:t>
          </a:r>
          <a:endParaRPr lang="en-US" sz="2600" kern="1200" dirty="0"/>
        </a:p>
      </dsp:txBody>
      <dsp:txXfrm rot="-5400000">
        <a:off x="1937274" y="90163"/>
        <a:ext cx="6204511" cy="1623266"/>
      </dsp:txXfrm>
    </dsp:sp>
    <dsp:sp modelId="{199C4111-B25B-495E-9B93-41E42F7A81FD}">
      <dsp:nvSpPr>
        <dsp:cNvPr id="0" name=""/>
        <dsp:cNvSpPr/>
      </dsp:nvSpPr>
      <dsp:spPr>
        <a:xfrm rot="5400000">
          <a:off x="-415130" y="2903047"/>
          <a:ext cx="2767533" cy="193727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2</a:t>
          </a:r>
          <a:endParaRPr lang="en-US" sz="5400" kern="1200" dirty="0"/>
        </a:p>
      </dsp:txBody>
      <dsp:txXfrm rot="-5400000">
        <a:off x="1" y="3456554"/>
        <a:ext cx="1937273" cy="830260"/>
      </dsp:txXfrm>
    </dsp:sp>
    <dsp:sp modelId="{67514019-C037-456B-8923-0E4E453FC53E}">
      <dsp:nvSpPr>
        <dsp:cNvPr id="0" name=""/>
        <dsp:cNvSpPr/>
      </dsp:nvSpPr>
      <dsp:spPr>
        <a:xfrm rot="5400000">
          <a:off x="4183988" y="241202"/>
          <a:ext cx="1798896" cy="62923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err="1" smtClean="0"/>
            <a:t>Kekurangan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pengajar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berkemahiran</a:t>
          </a:r>
          <a:endParaRPr lang="en-US" sz="2600" kern="1200" dirty="0"/>
        </a:p>
      </dsp:txBody>
      <dsp:txXfrm rot="-5400000">
        <a:off x="1937274" y="2575732"/>
        <a:ext cx="6204511" cy="162326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0828D0-9240-4B6A-9817-37CB54A2EC89}">
      <dsp:nvSpPr>
        <dsp:cNvPr id="0" name=""/>
        <dsp:cNvSpPr/>
      </dsp:nvSpPr>
      <dsp:spPr>
        <a:xfrm rot="5400000">
          <a:off x="-176466" y="178073"/>
          <a:ext cx="1176444" cy="82351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1</a:t>
          </a:r>
          <a:endParaRPr lang="en-US" sz="2300" kern="1200" dirty="0"/>
        </a:p>
      </dsp:txBody>
      <dsp:txXfrm rot="-5400000">
        <a:off x="1" y="413363"/>
        <a:ext cx="823511" cy="352933"/>
      </dsp:txXfrm>
    </dsp:sp>
    <dsp:sp modelId="{F3E423EA-7D40-44F8-B126-3ACA5ADDC531}">
      <dsp:nvSpPr>
        <dsp:cNvPr id="0" name=""/>
        <dsp:cNvSpPr/>
      </dsp:nvSpPr>
      <dsp:spPr>
        <a:xfrm rot="5400000">
          <a:off x="4144211" y="-3319092"/>
          <a:ext cx="764689" cy="74060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err="1" smtClean="0"/>
            <a:t>Pengcahayaan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dan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pengudaraan</a:t>
          </a:r>
          <a:r>
            <a:rPr lang="en-US" sz="2100" kern="1200" dirty="0" smtClean="0"/>
            <a:t>, </a:t>
          </a:r>
          <a:r>
            <a:rPr lang="en-US" sz="2100" kern="1200" dirty="0" err="1" smtClean="0"/>
            <a:t>bengkel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sempit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terlalu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ramai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pelajar</a:t>
          </a:r>
          <a:endParaRPr lang="en-US" sz="2100" kern="1200" dirty="0"/>
        </a:p>
      </dsp:txBody>
      <dsp:txXfrm rot="-5400000">
        <a:off x="823512" y="38936"/>
        <a:ext cx="7368759" cy="690031"/>
      </dsp:txXfrm>
    </dsp:sp>
    <dsp:sp modelId="{1D991496-0379-4F69-886C-5E3F6F13A253}">
      <dsp:nvSpPr>
        <dsp:cNvPr id="0" name=""/>
        <dsp:cNvSpPr/>
      </dsp:nvSpPr>
      <dsp:spPr>
        <a:xfrm rot="5400000">
          <a:off x="-176466" y="1238254"/>
          <a:ext cx="1176444" cy="82351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2</a:t>
          </a:r>
          <a:endParaRPr lang="en-US" sz="2300" kern="1200" dirty="0"/>
        </a:p>
      </dsp:txBody>
      <dsp:txXfrm rot="-5400000">
        <a:off x="1" y="1473544"/>
        <a:ext cx="823511" cy="352933"/>
      </dsp:txXfrm>
    </dsp:sp>
    <dsp:sp modelId="{C12B0FA4-4F19-4344-BB2B-ED28C79848B5}">
      <dsp:nvSpPr>
        <dsp:cNvPr id="0" name=""/>
        <dsp:cNvSpPr/>
      </dsp:nvSpPr>
      <dsp:spPr>
        <a:xfrm rot="5400000">
          <a:off x="4144211" y="-2258912"/>
          <a:ext cx="764689" cy="74060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Socket outlet </a:t>
          </a:r>
          <a:r>
            <a:rPr lang="en-US" sz="2100" kern="1200" dirty="0" err="1" smtClean="0"/>
            <a:t>banyak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rosak</a:t>
          </a:r>
          <a:endParaRPr lang="en-US" sz="2100" kern="1200" dirty="0"/>
        </a:p>
      </dsp:txBody>
      <dsp:txXfrm rot="-5400000">
        <a:off x="823512" y="1099116"/>
        <a:ext cx="7368759" cy="690031"/>
      </dsp:txXfrm>
    </dsp:sp>
    <dsp:sp modelId="{C9D1B1DD-38B3-4128-8D49-887540ED37D0}">
      <dsp:nvSpPr>
        <dsp:cNvPr id="0" name=""/>
        <dsp:cNvSpPr/>
      </dsp:nvSpPr>
      <dsp:spPr>
        <a:xfrm rot="5400000">
          <a:off x="-176466" y="2298434"/>
          <a:ext cx="1176444" cy="82351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3</a:t>
          </a:r>
          <a:endParaRPr lang="en-US" sz="2300" kern="1200" dirty="0"/>
        </a:p>
      </dsp:txBody>
      <dsp:txXfrm rot="-5400000">
        <a:off x="1" y="2533724"/>
        <a:ext cx="823511" cy="352933"/>
      </dsp:txXfrm>
    </dsp:sp>
    <dsp:sp modelId="{3BDC821B-1A9B-4CEE-8780-A79B3D8EB02E}">
      <dsp:nvSpPr>
        <dsp:cNvPr id="0" name=""/>
        <dsp:cNvSpPr/>
      </dsp:nvSpPr>
      <dsp:spPr>
        <a:xfrm rot="5400000">
          <a:off x="4144211" y="-1198732"/>
          <a:ext cx="764689" cy="74060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err="1" smtClean="0"/>
            <a:t>Kekurangan</a:t>
          </a:r>
          <a:r>
            <a:rPr lang="en-US" sz="2100" kern="1200" dirty="0" smtClean="0"/>
            <a:t> grinder. 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Portable electrode oven (quiver) </a:t>
          </a:r>
          <a:r>
            <a:rPr lang="en-US" sz="2100" kern="1200" dirty="0" err="1" smtClean="0"/>
            <a:t>kurang</a:t>
          </a:r>
          <a:endParaRPr lang="en-US" sz="2100" kern="1200" dirty="0"/>
        </a:p>
      </dsp:txBody>
      <dsp:txXfrm rot="-5400000">
        <a:off x="823512" y="2159296"/>
        <a:ext cx="7368759" cy="690031"/>
      </dsp:txXfrm>
    </dsp:sp>
    <dsp:sp modelId="{96B069FD-EBFD-46A5-8B55-24772B10EDEE}">
      <dsp:nvSpPr>
        <dsp:cNvPr id="0" name=""/>
        <dsp:cNvSpPr/>
      </dsp:nvSpPr>
      <dsp:spPr>
        <a:xfrm rot="5400000">
          <a:off x="-176466" y="3358614"/>
          <a:ext cx="1176444" cy="82351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4</a:t>
          </a:r>
          <a:endParaRPr lang="en-US" sz="2300" kern="1200" dirty="0"/>
        </a:p>
      </dsp:txBody>
      <dsp:txXfrm rot="-5400000">
        <a:off x="1" y="3593904"/>
        <a:ext cx="823511" cy="352933"/>
      </dsp:txXfrm>
    </dsp:sp>
    <dsp:sp modelId="{3B1A7E14-6C30-44D2-B55C-541E6459EC94}">
      <dsp:nvSpPr>
        <dsp:cNvPr id="0" name=""/>
        <dsp:cNvSpPr/>
      </dsp:nvSpPr>
      <dsp:spPr>
        <a:xfrm rot="5400000">
          <a:off x="4144211" y="-138551"/>
          <a:ext cx="764689" cy="74060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err="1" smtClean="0"/>
            <a:t>Mesin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rosak</a:t>
          </a:r>
          <a:endParaRPr lang="en-US" sz="2100" kern="1200" dirty="0"/>
        </a:p>
      </dsp:txBody>
      <dsp:txXfrm rot="-5400000">
        <a:off x="823512" y="3219477"/>
        <a:ext cx="7368759" cy="690031"/>
      </dsp:txXfrm>
    </dsp:sp>
    <dsp:sp modelId="{1DA80497-1AE5-4348-A1B1-AC017E6854C0}">
      <dsp:nvSpPr>
        <dsp:cNvPr id="0" name=""/>
        <dsp:cNvSpPr/>
      </dsp:nvSpPr>
      <dsp:spPr>
        <a:xfrm rot="5400000">
          <a:off x="-176466" y="4418794"/>
          <a:ext cx="1176444" cy="82351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5</a:t>
          </a:r>
          <a:endParaRPr lang="en-US" sz="2300" kern="1200" dirty="0"/>
        </a:p>
      </dsp:txBody>
      <dsp:txXfrm rot="-5400000">
        <a:off x="1" y="4654084"/>
        <a:ext cx="823511" cy="352933"/>
      </dsp:txXfrm>
    </dsp:sp>
    <dsp:sp modelId="{AEB9190B-D01F-4A16-8AC7-B1823FE64638}">
      <dsp:nvSpPr>
        <dsp:cNvPr id="0" name=""/>
        <dsp:cNvSpPr/>
      </dsp:nvSpPr>
      <dsp:spPr>
        <a:xfrm rot="5400000">
          <a:off x="4144211" y="921628"/>
          <a:ext cx="764689" cy="74060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err="1" smtClean="0"/>
            <a:t>Kualiti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bekalan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elektrod</a:t>
          </a:r>
          <a:endParaRPr lang="en-US" sz="2100" kern="1200" dirty="0"/>
        </a:p>
      </dsp:txBody>
      <dsp:txXfrm rot="-5400000">
        <a:off x="823512" y="4279657"/>
        <a:ext cx="7368759" cy="69003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172499-84D8-4EF4-91FD-36C3530E782D}">
      <dsp:nvSpPr>
        <dsp:cNvPr id="0" name=""/>
        <dsp:cNvSpPr/>
      </dsp:nvSpPr>
      <dsp:spPr>
        <a:xfrm rot="5400000">
          <a:off x="-180022" y="180877"/>
          <a:ext cx="1200150" cy="84010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1</a:t>
          </a:r>
          <a:endParaRPr lang="en-US" sz="2300" kern="1200" dirty="0"/>
        </a:p>
      </dsp:txBody>
      <dsp:txXfrm rot="-5400000">
        <a:off x="1" y="420908"/>
        <a:ext cx="840105" cy="360045"/>
      </dsp:txXfrm>
    </dsp:sp>
    <dsp:sp modelId="{0CAAE5D1-28F7-47DB-B767-172C58046EA9}">
      <dsp:nvSpPr>
        <dsp:cNvPr id="0" name=""/>
        <dsp:cNvSpPr/>
      </dsp:nvSpPr>
      <dsp:spPr>
        <a:xfrm rot="5400000">
          <a:off x="1363503" y="-522543"/>
          <a:ext cx="780097" cy="18268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Akar</a:t>
          </a:r>
          <a:r>
            <a:rPr lang="en-US" sz="1600" kern="1200" dirty="0" smtClean="0"/>
            <a:t> Indah – ADTEC Shah </a:t>
          </a:r>
          <a:r>
            <a:rPr lang="en-US" sz="1600" kern="1200" dirty="0" err="1" smtClean="0"/>
            <a:t>Alam</a:t>
          </a:r>
          <a:endParaRPr lang="en-US" sz="1600" kern="1200" dirty="0"/>
        </a:p>
      </dsp:txBody>
      <dsp:txXfrm rot="-5400000">
        <a:off x="840105" y="38936"/>
        <a:ext cx="1788813" cy="703935"/>
      </dsp:txXfrm>
    </dsp:sp>
    <dsp:sp modelId="{3556B7E3-06B9-4006-A2B1-8A99525F9F2E}">
      <dsp:nvSpPr>
        <dsp:cNvPr id="0" name=""/>
        <dsp:cNvSpPr/>
      </dsp:nvSpPr>
      <dsp:spPr>
        <a:xfrm rot="5400000">
          <a:off x="-180022" y="1180147"/>
          <a:ext cx="1200150" cy="84010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2</a:t>
          </a:r>
          <a:endParaRPr lang="en-US" sz="2300" kern="1200" dirty="0"/>
        </a:p>
      </dsp:txBody>
      <dsp:txXfrm rot="-5400000">
        <a:off x="1" y="1420178"/>
        <a:ext cx="840105" cy="360045"/>
      </dsp:txXfrm>
    </dsp:sp>
    <dsp:sp modelId="{817A88DA-6A43-41F3-90AD-5DB51FF71057}">
      <dsp:nvSpPr>
        <dsp:cNvPr id="0" name=""/>
        <dsp:cNvSpPr/>
      </dsp:nvSpPr>
      <dsp:spPr>
        <a:xfrm rot="5400000">
          <a:off x="1363503" y="476726"/>
          <a:ext cx="780097" cy="18268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Jabatan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Penjara</a:t>
          </a:r>
          <a:r>
            <a:rPr lang="en-US" sz="1600" kern="1200" dirty="0" smtClean="0"/>
            <a:t> Malaysia – ILP KL</a:t>
          </a:r>
          <a:endParaRPr lang="en-US" sz="1600" kern="1200" dirty="0"/>
        </a:p>
      </dsp:txBody>
      <dsp:txXfrm rot="-5400000">
        <a:off x="840105" y="1038206"/>
        <a:ext cx="1788813" cy="703935"/>
      </dsp:txXfrm>
    </dsp:sp>
    <dsp:sp modelId="{8285F9FC-1B31-4440-9646-623D12EC9CDC}">
      <dsp:nvSpPr>
        <dsp:cNvPr id="0" name=""/>
        <dsp:cNvSpPr/>
      </dsp:nvSpPr>
      <dsp:spPr>
        <a:xfrm rot="5400000">
          <a:off x="-180022" y="2179417"/>
          <a:ext cx="1200150" cy="840105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3</a:t>
          </a:r>
          <a:endParaRPr lang="en-US" sz="2300" kern="1200" dirty="0"/>
        </a:p>
      </dsp:txBody>
      <dsp:txXfrm rot="-5400000">
        <a:off x="1" y="2419448"/>
        <a:ext cx="840105" cy="360045"/>
      </dsp:txXfrm>
    </dsp:sp>
    <dsp:sp modelId="{F5C71BE8-81F1-48CD-B052-68842CE44EF8}">
      <dsp:nvSpPr>
        <dsp:cNvPr id="0" name=""/>
        <dsp:cNvSpPr/>
      </dsp:nvSpPr>
      <dsp:spPr>
        <a:xfrm rot="5400000">
          <a:off x="1363503" y="1475996"/>
          <a:ext cx="780097" cy="18268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Perodua</a:t>
          </a:r>
          <a:r>
            <a:rPr lang="en-US" sz="1600" kern="1200" dirty="0" smtClean="0"/>
            <a:t> (M) Sd. Bhd. – ILP KL</a:t>
          </a:r>
          <a:endParaRPr lang="en-US" sz="1600" kern="1200" dirty="0"/>
        </a:p>
      </dsp:txBody>
      <dsp:txXfrm rot="-5400000">
        <a:off x="840105" y="2037476"/>
        <a:ext cx="1788813" cy="7039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Lampiran 5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033FD-36D3-4877-BFFE-B4B0A16DA670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2A630-0C02-48A6-B332-F44BB0C539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Lampiran 5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E52A8-A647-4195-B946-2761F84C45F7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40363" cy="4468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80214D-CE33-4664-9050-670A5DAF8AE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80214D-CE33-4664-9050-670A5DAF8AE9}" type="slidenum">
              <a:rPr lang="en-US" smtClean="0"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Lampiran 5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E3E3A-8F2F-4413-AD99-509FF259F565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chart" Target="../charts/chart8.xml"/><Relationship Id="rId7" Type="http://schemas.openxmlformats.org/officeDocument/2006/relationships/diagramColors" Target="../diagrams/colors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9" descr="watersplash-water splash vector file illustrator free.jpg"/>
          <p:cNvPicPr>
            <a:picLocks noChangeAspect="1"/>
          </p:cNvPicPr>
          <p:nvPr/>
        </p:nvPicPr>
        <p:blipFill>
          <a:blip r:embed="rId3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600200" y="2656582"/>
            <a:ext cx="5715000" cy="1077218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ln w="28575" cmpd="sng">
                  <a:solidFill>
                    <a:srgbClr val="FFC00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LAPORAN KEPUTUSAN WQT PELAJAR ILJTM SESI 2/2014</a:t>
            </a:r>
            <a:endParaRPr lang="en-US" sz="4000" b="1" dirty="0">
              <a:ln w="28575" cmpd="sng">
                <a:solidFill>
                  <a:srgbClr val="FFC000"/>
                </a:solidFill>
                <a:prstDash val="solid"/>
              </a:ln>
              <a:solidFill>
                <a:srgbClr val="00206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Frame 12"/>
          <p:cNvSpPr/>
          <p:nvPr/>
        </p:nvSpPr>
        <p:spPr>
          <a:xfrm rot="21173072">
            <a:off x="1371600" y="1600200"/>
            <a:ext cx="6324600" cy="3200400"/>
          </a:xfrm>
          <a:prstGeom prst="frame">
            <a:avLst>
              <a:gd name="adj1" fmla="val 6103"/>
            </a:avLst>
          </a:prstGeom>
          <a:solidFill>
            <a:srgbClr val="F8AC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KEPUTUSAN IKUT INSTITUT (ILP)</a:t>
            </a:r>
            <a:endParaRPr lang="en-MY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15181361"/>
              </p:ext>
            </p:extLst>
          </p:nvPr>
        </p:nvGraphicFramePr>
        <p:xfrm>
          <a:off x="457200" y="1143000"/>
          <a:ext cx="82296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ILJTM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CALON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VI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RT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LULUS WQT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JITRA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PERAI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IPOH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PEDAS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BKT KATIL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LEDANG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PASIR GUDANG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MERSING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KUANTAN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KB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SANDAKAN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LABUAN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5775" y="609600"/>
            <a:ext cx="2723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PROSES : WPS 2 3G SMAW</a:t>
            </a:r>
            <a:endParaRPr lang="en-MY" b="1" dirty="0"/>
          </a:p>
        </p:txBody>
      </p:sp>
    </p:spTree>
    <p:extLst>
      <p:ext uri="{BB962C8B-B14F-4D97-AF65-F5344CB8AC3E}">
        <p14:creationId xmlns:p14="http://schemas.microsoft.com/office/powerpoint/2010/main" xmlns="" val="317595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KEPUTUSAN IKUT INSTITUT (ADTEC)</a:t>
            </a:r>
            <a:endParaRPr lang="en-MY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94305207"/>
              </p:ext>
            </p:extLst>
          </p:nvPr>
        </p:nvGraphicFramePr>
        <p:xfrm>
          <a:off x="457200" y="11430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ILJTM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CALON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VI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RT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WQT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BATU PAHAT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SHAH ALAM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5775" y="609600"/>
            <a:ext cx="2723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PROSES : WPS 3 3G SMAW</a:t>
            </a:r>
            <a:endParaRPr lang="en-MY" b="1" dirty="0"/>
          </a:p>
        </p:txBody>
      </p:sp>
    </p:spTree>
    <p:extLst>
      <p:ext uri="{BB962C8B-B14F-4D97-AF65-F5344CB8AC3E}">
        <p14:creationId xmlns:p14="http://schemas.microsoft.com/office/powerpoint/2010/main" xmlns="" val="310560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KEPUTUSAN IKUT INSTITUT (ILP)</a:t>
            </a:r>
            <a:endParaRPr lang="en-MY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61780377"/>
              </p:ext>
            </p:extLst>
          </p:nvPr>
        </p:nvGraphicFramePr>
        <p:xfrm>
          <a:off x="457200" y="1143000"/>
          <a:ext cx="82296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ILJTM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CALON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VI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RT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LULUS WQT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JITRA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PERAI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IPOH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PEDAS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BKT KATIL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LEDANG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PASIR GUDANG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MERSING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67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KUANTAN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KB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SANDAKAN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LABUAN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5775" y="609600"/>
            <a:ext cx="2654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PROSES : WPS 3 6G GTAW</a:t>
            </a:r>
            <a:endParaRPr lang="en-MY" b="1" dirty="0"/>
          </a:p>
        </p:txBody>
      </p:sp>
    </p:spTree>
    <p:extLst>
      <p:ext uri="{BB962C8B-B14F-4D97-AF65-F5344CB8AC3E}">
        <p14:creationId xmlns:p14="http://schemas.microsoft.com/office/powerpoint/2010/main" xmlns="" val="215538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KEPUTUSAN IKUT INSTITUT (ADTEC)</a:t>
            </a:r>
            <a:endParaRPr lang="en-MY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51470174"/>
              </p:ext>
            </p:extLst>
          </p:nvPr>
        </p:nvGraphicFramePr>
        <p:xfrm>
          <a:off x="457200" y="11430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ILJTM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CALON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VI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RT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WQT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BATU PAHAT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SHAH ALAM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5775" y="609600"/>
            <a:ext cx="2654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PROSES : WPS 3 6G GTAW</a:t>
            </a:r>
            <a:endParaRPr lang="en-MY" b="1" dirty="0"/>
          </a:p>
        </p:txBody>
      </p:sp>
    </p:spTree>
    <p:extLst>
      <p:ext uri="{BB962C8B-B14F-4D97-AF65-F5344CB8AC3E}">
        <p14:creationId xmlns:p14="http://schemas.microsoft.com/office/powerpoint/2010/main" xmlns="" val="351445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KEPUTUSAN IKUT INSTITUT (ILP)</a:t>
            </a:r>
            <a:endParaRPr lang="en-MY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39889052"/>
              </p:ext>
            </p:extLst>
          </p:nvPr>
        </p:nvGraphicFramePr>
        <p:xfrm>
          <a:off x="457200" y="1143000"/>
          <a:ext cx="82296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ILJTM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CALON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VI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RT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LULUS WQT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JITRA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PERAI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IPOH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PEDAS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BKT KATIL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LEDANG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PASIR GUDANG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MERSING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KUANTAN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KB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SANDAKAN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LABUAN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5775" y="609600"/>
            <a:ext cx="3404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PROSES : WPS 4 6G GTAW/SMAW</a:t>
            </a:r>
            <a:endParaRPr lang="en-MY" b="1" dirty="0"/>
          </a:p>
        </p:txBody>
      </p:sp>
    </p:spTree>
    <p:extLst>
      <p:ext uri="{BB962C8B-B14F-4D97-AF65-F5344CB8AC3E}">
        <p14:creationId xmlns:p14="http://schemas.microsoft.com/office/powerpoint/2010/main" xmlns="" val="305491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KEPUTUSAN IKUT INSTITUT (ADTEC)</a:t>
            </a:r>
            <a:endParaRPr lang="en-MY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40054176"/>
              </p:ext>
            </p:extLst>
          </p:nvPr>
        </p:nvGraphicFramePr>
        <p:xfrm>
          <a:off x="457200" y="11430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ILJTM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CALON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VI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RT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WQT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BATU PAHAT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SHAH ALAM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5775" y="609600"/>
            <a:ext cx="3404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PROSES : WPS 4 6G GTAW/SMAW</a:t>
            </a:r>
            <a:endParaRPr lang="en-MY" b="1" dirty="0"/>
          </a:p>
        </p:txBody>
      </p:sp>
    </p:spTree>
    <p:extLst>
      <p:ext uri="{BB962C8B-B14F-4D97-AF65-F5344CB8AC3E}">
        <p14:creationId xmlns:p14="http://schemas.microsoft.com/office/powerpoint/2010/main" xmlns="" val="182138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/>
              <a:t>KECACATAN UTAMA YANG DITEMUI :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>1. UJIAN PANDANGAN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7316595"/>
              </p:ext>
            </p:extLst>
          </p:nvPr>
        </p:nvGraphicFramePr>
        <p:xfrm>
          <a:off x="152400" y="1600200"/>
          <a:ext cx="85344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/>
              <a:t>2. UJIAN RADIOGRAFI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4267738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ISU WQT SESI 2/2014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48192229"/>
              </p:ext>
            </p:extLst>
          </p:nvPr>
        </p:nvGraphicFramePr>
        <p:xfrm>
          <a:off x="457200" y="1219200"/>
          <a:ext cx="82296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66800" y="762000"/>
            <a:ext cx="30460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1. </a:t>
            </a:r>
            <a:r>
              <a:rPr lang="en-US" sz="2800" b="1" dirty="0" err="1" smtClean="0"/>
              <a:t>Komitmen</a:t>
            </a:r>
            <a:r>
              <a:rPr lang="en-US" sz="2800" b="1" dirty="0" smtClean="0"/>
              <a:t> ILJTM</a:t>
            </a:r>
            <a:endParaRPr lang="en-MY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ISU WQT SESI 2/2014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37519452"/>
              </p:ext>
            </p:extLst>
          </p:nvPr>
        </p:nvGraphicFramePr>
        <p:xfrm>
          <a:off x="457200" y="1285220"/>
          <a:ext cx="8229600" cy="5420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762000"/>
            <a:ext cx="2570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2</a:t>
            </a:r>
            <a:r>
              <a:rPr lang="en-US" sz="2800" b="1" dirty="0" smtClean="0"/>
              <a:t>. </a:t>
            </a:r>
            <a:r>
              <a:rPr lang="en-US" sz="2800" b="1" dirty="0" err="1" smtClean="0"/>
              <a:t>Pelajar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Calon</a:t>
            </a:r>
            <a:endParaRPr lang="en-MY" sz="2800" b="1" dirty="0"/>
          </a:p>
        </p:txBody>
      </p:sp>
    </p:spTree>
    <p:extLst>
      <p:ext uri="{BB962C8B-B14F-4D97-AF65-F5344CB8AC3E}">
        <p14:creationId xmlns:p14="http://schemas.microsoft.com/office/powerpoint/2010/main" xmlns="" val="208044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PENGENALAN</a:t>
            </a:r>
            <a:endParaRPr lang="en-US" sz="32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ISU WQT SESI 2/2014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84036437"/>
              </p:ext>
            </p:extLst>
          </p:nvPr>
        </p:nvGraphicFramePr>
        <p:xfrm>
          <a:off x="457200" y="1447800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762000"/>
            <a:ext cx="18430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3</a:t>
            </a:r>
            <a:r>
              <a:rPr lang="en-US" sz="2800" b="1" dirty="0" smtClean="0"/>
              <a:t>. </a:t>
            </a:r>
            <a:r>
              <a:rPr lang="en-US" sz="2800" b="1" dirty="0" err="1" smtClean="0"/>
              <a:t>Pengajar</a:t>
            </a:r>
            <a:endParaRPr lang="en-MY" sz="2800" b="1" dirty="0"/>
          </a:p>
        </p:txBody>
      </p:sp>
    </p:spTree>
    <p:extLst>
      <p:ext uri="{BB962C8B-B14F-4D97-AF65-F5344CB8AC3E}">
        <p14:creationId xmlns:p14="http://schemas.microsoft.com/office/powerpoint/2010/main" xmlns="" val="1871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ISU WQT SESI 2/2014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99798598"/>
              </p:ext>
            </p:extLst>
          </p:nvPr>
        </p:nvGraphicFramePr>
        <p:xfrm>
          <a:off x="457200" y="1285220"/>
          <a:ext cx="8229600" cy="5420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762000"/>
            <a:ext cx="6213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4. </a:t>
            </a:r>
            <a:r>
              <a:rPr lang="en-US" sz="2800" b="1" dirty="0" err="1" smtClean="0"/>
              <a:t>Bengkel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peralatan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bahan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gunabis</a:t>
            </a:r>
            <a:endParaRPr lang="en-MY" sz="2800" b="1" dirty="0"/>
          </a:p>
        </p:txBody>
      </p:sp>
    </p:spTree>
    <p:extLst>
      <p:ext uri="{BB962C8B-B14F-4D97-AF65-F5344CB8AC3E}">
        <p14:creationId xmlns:p14="http://schemas.microsoft.com/office/powerpoint/2010/main" xmlns="" val="355651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PERBANDINGAN PERATUS KELULUSAN WQT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078967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71514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STATISTIK JURUKIMPAL BERTAULIAH JTM </a:t>
            </a:r>
            <a:br>
              <a:rPr lang="en-US" sz="3200" b="1" dirty="0" smtClean="0"/>
            </a:br>
            <a:r>
              <a:rPr lang="en-US" sz="3200" b="1" dirty="0" smtClean="0"/>
              <a:t>SEHINGGA 11 FEBRUARI 2015</a:t>
            </a:r>
            <a:endParaRPr lang="en-US" sz="32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85020548"/>
              </p:ext>
            </p:extLst>
          </p:nvPr>
        </p:nvGraphicFramePr>
        <p:xfrm>
          <a:off x="381000" y="1371600"/>
          <a:ext cx="85344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STATISTIK JURUKIMPAL BERTAULIAH JTM </a:t>
            </a:r>
            <a:br>
              <a:rPr lang="en-US" sz="3200" b="1" dirty="0" smtClean="0"/>
            </a:br>
            <a:r>
              <a:rPr lang="en-US" sz="3200" b="1" dirty="0" smtClean="0"/>
              <a:t>SEHINGGA 11 FEBRUARI 2015 (CALON LUAR)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36160373"/>
              </p:ext>
            </p:extLst>
          </p:nvPr>
        </p:nvGraphicFramePr>
        <p:xfrm>
          <a:off x="1143000" y="1600200"/>
          <a:ext cx="7543800" cy="4267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0" y="1752600"/>
          <a:ext cx="26670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225048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600200" y="2133600"/>
            <a:ext cx="5715000" cy="144655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ln w="28575" cmpd="sng">
                  <a:solidFill>
                    <a:srgbClr val="FFC00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SEKIAN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ln w="28575" cmpd="sng">
                  <a:solidFill>
                    <a:srgbClr val="FFC00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TERIMA KASIH</a:t>
            </a:r>
            <a:endParaRPr lang="en-US" sz="4400" b="1" dirty="0">
              <a:ln w="28575" cmpd="sng">
                <a:solidFill>
                  <a:srgbClr val="FFC000"/>
                </a:solidFill>
                <a:prstDash val="solid"/>
              </a:ln>
              <a:solidFill>
                <a:srgbClr val="00206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RINGKASAN KEPUTUSAN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28600" y="1219200"/>
          <a:ext cx="8686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WPS 1 - 6G SMAW</a:t>
            </a:r>
            <a:endParaRPr lang="en-US" b="1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WPS 2 - 3G SMAW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WPS 3 - 6G GTAW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WPS 4 - 6G GTAW / SMAW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KEPUTUSAN IKUT INSTITUT (ILP)</a:t>
            </a:r>
            <a:endParaRPr lang="en-MY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34070327"/>
              </p:ext>
            </p:extLst>
          </p:nvPr>
        </p:nvGraphicFramePr>
        <p:xfrm>
          <a:off x="457200" y="1143000"/>
          <a:ext cx="82296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ILJTM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CALON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VI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RT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LULUS WQT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JITRA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PERAI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IPOH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PEDAS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BKT KATIL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LEDANG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PASIR GUDANG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MERSING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KUANTAN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KB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SANDAKAN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LABUAN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5775" y="609600"/>
            <a:ext cx="2723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PROSES : WPS 1 6G SMAW</a:t>
            </a:r>
            <a:endParaRPr lang="en-MY" b="1" dirty="0"/>
          </a:p>
        </p:txBody>
      </p:sp>
    </p:spTree>
    <p:extLst>
      <p:ext uri="{BB962C8B-B14F-4D97-AF65-F5344CB8AC3E}">
        <p14:creationId xmlns:p14="http://schemas.microsoft.com/office/powerpoint/2010/main" xmlns="" val="61894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KEPUTUSAN IKUT INSTITUT (ADTEC)</a:t>
            </a:r>
            <a:endParaRPr lang="en-MY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29231260"/>
              </p:ext>
            </p:extLst>
          </p:nvPr>
        </p:nvGraphicFramePr>
        <p:xfrm>
          <a:off x="457200" y="11430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ILJTM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CALON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VI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RT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LULUS WQT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BATU PAHAT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67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SHAH ALAM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5775" y="609600"/>
            <a:ext cx="2723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PROSES : WPS 1 6G SMAW</a:t>
            </a:r>
            <a:endParaRPr lang="en-MY" b="1" dirty="0"/>
          </a:p>
        </p:txBody>
      </p:sp>
    </p:spTree>
    <p:extLst>
      <p:ext uri="{BB962C8B-B14F-4D97-AF65-F5344CB8AC3E}">
        <p14:creationId xmlns:p14="http://schemas.microsoft.com/office/powerpoint/2010/main" xmlns="" val="320021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1665</TotalTime>
  <Words>773</Words>
  <Application>Microsoft Office PowerPoint</Application>
  <PresentationFormat>On-screen Show (4:3)</PresentationFormat>
  <Paragraphs>435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PENGENALAN</vt:lpstr>
      <vt:lpstr>RINGKASAN KEPUTUSAN</vt:lpstr>
      <vt:lpstr>WPS 1 - 6G SMAW</vt:lpstr>
      <vt:lpstr>WPS 2 - 3G SMAW</vt:lpstr>
      <vt:lpstr>WPS 3 - 6G GTAW</vt:lpstr>
      <vt:lpstr>WPS 4 - 6G GTAW / SMAW</vt:lpstr>
      <vt:lpstr>KEPUTUSAN IKUT INSTITUT (ILP)</vt:lpstr>
      <vt:lpstr>KEPUTUSAN IKUT INSTITUT (ADTEC)</vt:lpstr>
      <vt:lpstr>KEPUTUSAN IKUT INSTITUT (ILP)</vt:lpstr>
      <vt:lpstr>KEPUTUSAN IKUT INSTITUT (ADTEC)</vt:lpstr>
      <vt:lpstr>KEPUTUSAN IKUT INSTITUT (ILP)</vt:lpstr>
      <vt:lpstr>KEPUTUSAN IKUT INSTITUT (ADTEC)</vt:lpstr>
      <vt:lpstr>KEPUTUSAN IKUT INSTITUT (ILP)</vt:lpstr>
      <vt:lpstr>KEPUTUSAN IKUT INSTITUT (ADTEC)</vt:lpstr>
      <vt:lpstr>KECACATAN UTAMA YANG DITEMUI : 1. UJIAN PANDANGAN</vt:lpstr>
      <vt:lpstr>2. UJIAN RADIOGRAFI</vt:lpstr>
      <vt:lpstr>ISU WQT SESI 2/2014</vt:lpstr>
      <vt:lpstr>ISU WQT SESI 2/2014</vt:lpstr>
      <vt:lpstr>ISU WQT SESI 2/2014</vt:lpstr>
      <vt:lpstr>ISU WQT SESI 2/2014</vt:lpstr>
      <vt:lpstr>PERBANDINGAN PERATUS KELULUSAN WQT</vt:lpstr>
      <vt:lpstr>STATISTIK JURUKIMPAL BERTAULIAH JTM  SEHINGGA 11 FEBRUARI 2015</vt:lpstr>
      <vt:lpstr>STATISTIK JURUKIMPAL BERTAULIAH JTM  SEHINGGA 11 FEBRUARI 2015 (CALON LUAR)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6910 notebook</dc:creator>
  <cp:lastModifiedBy>bktupphq</cp:lastModifiedBy>
  <cp:revision>80</cp:revision>
  <cp:lastPrinted>2015-02-23T02:14:52Z</cp:lastPrinted>
  <dcterms:created xsi:type="dcterms:W3CDTF">2014-02-18T04:49:33Z</dcterms:created>
  <dcterms:modified xsi:type="dcterms:W3CDTF">2015-04-30T17:48:41Z</dcterms:modified>
</cp:coreProperties>
</file>