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D8567-3702-43B3-B30B-084B81990A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0EDC70-D29E-435C-98CD-08AAAE4A81E0}">
      <dgm:prSet phldrT="[Text]" custT="1"/>
      <dgm:spPr/>
      <dgm:t>
        <a:bodyPr/>
        <a:lstStyle/>
        <a:p>
          <a:r>
            <a:rPr lang="en-US" sz="2800" dirty="0" smtClean="0"/>
            <a:t>PERLANTIKAN PEGAWAI NAZIRAN 2015-2016</a:t>
          </a:r>
          <a:endParaRPr lang="en-US" sz="2800" dirty="0"/>
        </a:p>
      </dgm:t>
    </dgm:pt>
    <dgm:pt modelId="{99AAA026-2B8F-4A75-94A3-A69FAC91DE8C}" type="parTrans" cxnId="{F9A8928B-EAF4-48AF-A8E1-12C897E2F254}">
      <dgm:prSet/>
      <dgm:spPr/>
      <dgm:t>
        <a:bodyPr/>
        <a:lstStyle/>
        <a:p>
          <a:endParaRPr lang="en-US"/>
        </a:p>
      </dgm:t>
    </dgm:pt>
    <dgm:pt modelId="{0F14CC1C-F363-4FBC-ACA6-9E58137F4E95}" type="sibTrans" cxnId="{F9A8928B-EAF4-48AF-A8E1-12C897E2F254}">
      <dgm:prSet/>
      <dgm:spPr/>
      <dgm:t>
        <a:bodyPr/>
        <a:lstStyle/>
        <a:p>
          <a:endParaRPr lang="en-US"/>
        </a:p>
      </dgm:t>
    </dgm:pt>
    <dgm:pt modelId="{B11C9F96-ECD0-493C-98EC-A0B5DFF848B3}">
      <dgm:prSet phldrT="[Text]" custT="1"/>
      <dgm:spPr/>
      <dgm:t>
        <a:bodyPr/>
        <a:lstStyle/>
        <a:p>
          <a:r>
            <a:rPr lang="en-US" sz="2400" dirty="0" smtClean="0"/>
            <a:t>180 </a:t>
          </a:r>
          <a:r>
            <a:rPr lang="en-US" sz="2400" dirty="0" err="1" smtClean="0"/>
            <a:t>Pegawai</a:t>
          </a:r>
          <a:r>
            <a:rPr lang="en-US" sz="2400" dirty="0" smtClean="0"/>
            <a:t> </a:t>
          </a:r>
          <a:r>
            <a:rPr lang="en-US" sz="2400" dirty="0" err="1" smtClean="0"/>
            <a:t>Naziran</a:t>
          </a:r>
          <a:r>
            <a:rPr lang="en-US" sz="2400" dirty="0" smtClean="0"/>
            <a:t> </a:t>
          </a:r>
          <a:r>
            <a:rPr lang="en-US" sz="2400" dirty="0" err="1" smtClean="0"/>
            <a:t>telah</a:t>
          </a:r>
          <a:r>
            <a:rPr lang="en-US" sz="2400" dirty="0" smtClean="0"/>
            <a:t> </a:t>
          </a:r>
          <a:r>
            <a:rPr lang="en-US" sz="2400" dirty="0" err="1" smtClean="0"/>
            <a:t>dilantik</a:t>
          </a:r>
          <a:endParaRPr lang="en-US" sz="2400" dirty="0"/>
        </a:p>
      </dgm:t>
    </dgm:pt>
    <dgm:pt modelId="{6CFAEBEB-B200-4448-B549-2C83044EE3D6}" type="parTrans" cxnId="{6ECE3579-DD9E-439D-B285-99745ADD83C3}">
      <dgm:prSet/>
      <dgm:spPr/>
      <dgm:t>
        <a:bodyPr/>
        <a:lstStyle/>
        <a:p>
          <a:endParaRPr lang="en-US"/>
        </a:p>
      </dgm:t>
    </dgm:pt>
    <dgm:pt modelId="{093C1FE9-7C98-426E-B1FE-F84A5B9CD56E}" type="sibTrans" cxnId="{6ECE3579-DD9E-439D-B285-99745ADD83C3}">
      <dgm:prSet/>
      <dgm:spPr/>
      <dgm:t>
        <a:bodyPr/>
        <a:lstStyle/>
        <a:p>
          <a:endParaRPr lang="en-US"/>
        </a:p>
      </dgm:t>
    </dgm:pt>
    <dgm:pt modelId="{95B39114-0739-4361-B33E-FBD36E863EE4}">
      <dgm:prSet phldrT="[Text]" custT="1"/>
      <dgm:spPr/>
      <dgm:t>
        <a:bodyPr/>
        <a:lstStyle/>
        <a:p>
          <a:r>
            <a:rPr lang="en-US" sz="2800" dirty="0" smtClean="0"/>
            <a:t>LAWATAN VERIFIKASI PEGAWAI NAZIRAN SESI 1/2015</a:t>
          </a:r>
          <a:endParaRPr lang="en-US" sz="2800" dirty="0"/>
        </a:p>
      </dgm:t>
    </dgm:pt>
    <dgm:pt modelId="{9AC554D3-B9C4-443C-8E18-028267968EF5}" type="parTrans" cxnId="{AC282465-C709-422D-AB60-0E25A15BB784}">
      <dgm:prSet/>
      <dgm:spPr/>
      <dgm:t>
        <a:bodyPr/>
        <a:lstStyle/>
        <a:p>
          <a:endParaRPr lang="en-US"/>
        </a:p>
      </dgm:t>
    </dgm:pt>
    <dgm:pt modelId="{9240F69F-8F6F-4E03-8221-9542840459EA}" type="sibTrans" cxnId="{AC282465-C709-422D-AB60-0E25A15BB784}">
      <dgm:prSet/>
      <dgm:spPr/>
      <dgm:t>
        <a:bodyPr/>
        <a:lstStyle/>
        <a:p>
          <a:endParaRPr lang="en-US"/>
        </a:p>
      </dgm:t>
    </dgm:pt>
    <dgm:pt modelId="{18FDC67C-16C0-41C9-803D-64015CDCF6EE}">
      <dgm:prSet phldrT="[Text]" custT="1"/>
      <dgm:spPr/>
      <dgm:t>
        <a:bodyPr/>
        <a:lstStyle/>
        <a:p>
          <a:r>
            <a:rPr lang="en-US" sz="2400" dirty="0" smtClean="0"/>
            <a:t>3 - 12 </a:t>
          </a:r>
          <a:r>
            <a:rPr lang="en-US" sz="2400" dirty="0" err="1" smtClean="0"/>
            <a:t>Februari</a:t>
          </a:r>
          <a:r>
            <a:rPr lang="en-US" sz="2400" dirty="0" smtClean="0"/>
            <a:t> 2015</a:t>
          </a:r>
          <a:endParaRPr lang="en-US" sz="2400" dirty="0"/>
        </a:p>
      </dgm:t>
    </dgm:pt>
    <dgm:pt modelId="{AC567B92-017E-41A2-9EDC-6B70597DCB7A}" type="parTrans" cxnId="{E101AADD-728C-40EA-A11A-5AAA198B1006}">
      <dgm:prSet/>
      <dgm:spPr/>
      <dgm:t>
        <a:bodyPr/>
        <a:lstStyle/>
        <a:p>
          <a:endParaRPr lang="en-US"/>
        </a:p>
      </dgm:t>
    </dgm:pt>
    <dgm:pt modelId="{1F29A49F-BEFF-4145-AB6B-6EE296DC2FB3}" type="sibTrans" cxnId="{E101AADD-728C-40EA-A11A-5AAA198B1006}">
      <dgm:prSet/>
      <dgm:spPr/>
      <dgm:t>
        <a:bodyPr/>
        <a:lstStyle/>
        <a:p>
          <a:endParaRPr lang="en-US"/>
        </a:p>
      </dgm:t>
    </dgm:pt>
    <dgm:pt modelId="{6101CDCF-D7FD-4796-A64A-94B09E023084}">
      <dgm:prSet custT="1"/>
      <dgm:spPr/>
      <dgm:t>
        <a:bodyPr/>
        <a:lstStyle/>
        <a:p>
          <a:endParaRPr lang="en-US" sz="2400" dirty="0" smtClean="0"/>
        </a:p>
      </dgm:t>
    </dgm:pt>
    <dgm:pt modelId="{4CEA2E01-66B2-4E55-A000-341930C230AC}" type="parTrans" cxnId="{A2B17957-77E1-4C65-97BB-01DEF6806CA7}">
      <dgm:prSet/>
      <dgm:spPr/>
      <dgm:t>
        <a:bodyPr/>
        <a:lstStyle/>
        <a:p>
          <a:endParaRPr lang="en-US"/>
        </a:p>
      </dgm:t>
    </dgm:pt>
    <dgm:pt modelId="{461CFD44-7BA4-4912-903F-418215C89787}" type="sibTrans" cxnId="{A2B17957-77E1-4C65-97BB-01DEF6806CA7}">
      <dgm:prSet/>
      <dgm:spPr/>
      <dgm:t>
        <a:bodyPr/>
        <a:lstStyle/>
        <a:p>
          <a:endParaRPr lang="en-US"/>
        </a:p>
      </dgm:t>
    </dgm:pt>
    <dgm:pt modelId="{24B4565D-7502-4F79-86D4-8F5C86665CC8}">
      <dgm:prSet custT="1"/>
      <dgm:spPr/>
      <dgm:t>
        <a:bodyPr/>
        <a:lstStyle/>
        <a:p>
          <a:r>
            <a:rPr lang="en-US" sz="2400" dirty="0" smtClean="0"/>
            <a:t>31 ILJTM </a:t>
          </a:r>
        </a:p>
      </dgm:t>
    </dgm:pt>
    <dgm:pt modelId="{A01E4278-617D-4170-B60F-9B48A7D6112E}" type="parTrans" cxnId="{A185079A-E302-41A1-B919-DF35136B1CA8}">
      <dgm:prSet/>
      <dgm:spPr/>
      <dgm:t>
        <a:bodyPr/>
        <a:lstStyle/>
        <a:p>
          <a:endParaRPr lang="en-US"/>
        </a:p>
      </dgm:t>
    </dgm:pt>
    <dgm:pt modelId="{2C6D1979-AE40-418D-B7FC-B531DEEA62F8}" type="sibTrans" cxnId="{A185079A-E302-41A1-B919-DF35136B1CA8}">
      <dgm:prSet/>
      <dgm:spPr/>
      <dgm:t>
        <a:bodyPr/>
        <a:lstStyle/>
        <a:p>
          <a:endParaRPr lang="en-US"/>
        </a:p>
      </dgm:t>
    </dgm:pt>
    <dgm:pt modelId="{77983C1E-D92C-4BBA-A23D-172EEBD33481}">
      <dgm:prSet custT="1"/>
      <dgm:spPr/>
      <dgm:t>
        <a:bodyPr/>
        <a:lstStyle/>
        <a:p>
          <a:r>
            <a:rPr lang="en-US" sz="2400" dirty="0" smtClean="0"/>
            <a:t>93 </a:t>
          </a:r>
          <a:r>
            <a:rPr lang="en-US" sz="2400" dirty="0" err="1" smtClean="0"/>
            <a:t>Pegawai</a:t>
          </a:r>
          <a:r>
            <a:rPr lang="en-US" sz="2400" dirty="0" smtClean="0"/>
            <a:t> </a:t>
          </a:r>
          <a:r>
            <a:rPr lang="en-US" sz="2400" dirty="0" err="1" smtClean="0"/>
            <a:t>Naziran</a:t>
          </a:r>
          <a:r>
            <a:rPr lang="en-US" sz="2400" dirty="0" smtClean="0"/>
            <a:t> </a:t>
          </a:r>
          <a:r>
            <a:rPr lang="en-US" sz="2400" dirty="0" err="1" smtClean="0"/>
            <a:t>terlibat</a:t>
          </a:r>
          <a:endParaRPr lang="en-US" sz="2400" dirty="0" smtClean="0"/>
        </a:p>
      </dgm:t>
    </dgm:pt>
    <dgm:pt modelId="{87E3A9E9-D5EE-4FFE-B104-878AA80AD6E9}" type="parTrans" cxnId="{4A89D114-242B-451D-9A1E-6BC18D3D9132}">
      <dgm:prSet/>
      <dgm:spPr/>
      <dgm:t>
        <a:bodyPr/>
        <a:lstStyle/>
        <a:p>
          <a:endParaRPr lang="en-US"/>
        </a:p>
      </dgm:t>
    </dgm:pt>
    <dgm:pt modelId="{36B2590D-9121-4ABC-9FF1-E889E5A485AF}" type="sibTrans" cxnId="{4A89D114-242B-451D-9A1E-6BC18D3D9132}">
      <dgm:prSet/>
      <dgm:spPr/>
      <dgm:t>
        <a:bodyPr/>
        <a:lstStyle/>
        <a:p>
          <a:endParaRPr lang="en-US"/>
        </a:p>
      </dgm:t>
    </dgm:pt>
    <dgm:pt modelId="{ED118402-E0E6-4F9F-98CD-38027702B1ED}" type="pres">
      <dgm:prSet presAssocID="{3E5D8567-3702-43B3-B30B-084B81990A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F25B30-086C-4A4D-AE20-96C7622A0D81}" type="pres">
      <dgm:prSet presAssocID="{A30EDC70-D29E-435C-98CD-08AAAE4A81E0}" presName="parentText" presStyleLbl="node1" presStyleIdx="0" presStyleCnt="2" custLinFactNeighborX="-24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35793-187C-4402-BE8E-7750520F551F}" type="pres">
      <dgm:prSet presAssocID="{A30EDC70-D29E-435C-98CD-08AAAE4A81E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B5E69-3A41-48EA-9886-E086725A16B7}" type="pres">
      <dgm:prSet presAssocID="{95B39114-0739-4361-B33E-FBD36E863EE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48B20-FD27-40CC-82BE-8AC71DB137F6}" type="pres">
      <dgm:prSet presAssocID="{95B39114-0739-4361-B33E-FBD36E863EE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B17957-77E1-4C65-97BB-01DEF6806CA7}" srcId="{A30EDC70-D29E-435C-98CD-08AAAE4A81E0}" destId="{6101CDCF-D7FD-4796-A64A-94B09E023084}" srcOrd="1" destOrd="0" parTransId="{4CEA2E01-66B2-4E55-A000-341930C230AC}" sibTransId="{461CFD44-7BA4-4912-903F-418215C89787}"/>
    <dgm:cxn modelId="{00A0038D-4187-481D-A429-19CDB19E12CD}" type="presOf" srcId="{18FDC67C-16C0-41C9-803D-64015CDCF6EE}" destId="{D5248B20-FD27-40CC-82BE-8AC71DB137F6}" srcOrd="0" destOrd="0" presId="urn:microsoft.com/office/officeart/2005/8/layout/vList2"/>
    <dgm:cxn modelId="{F9A8928B-EAF4-48AF-A8E1-12C897E2F254}" srcId="{3E5D8567-3702-43B3-B30B-084B81990A01}" destId="{A30EDC70-D29E-435C-98CD-08AAAE4A81E0}" srcOrd="0" destOrd="0" parTransId="{99AAA026-2B8F-4A75-94A3-A69FAC91DE8C}" sibTransId="{0F14CC1C-F363-4FBC-ACA6-9E58137F4E95}"/>
    <dgm:cxn modelId="{E101AADD-728C-40EA-A11A-5AAA198B1006}" srcId="{95B39114-0739-4361-B33E-FBD36E863EE4}" destId="{18FDC67C-16C0-41C9-803D-64015CDCF6EE}" srcOrd="0" destOrd="0" parTransId="{AC567B92-017E-41A2-9EDC-6B70597DCB7A}" sibTransId="{1F29A49F-BEFF-4145-AB6B-6EE296DC2FB3}"/>
    <dgm:cxn modelId="{3FA61A01-555F-4B32-8947-5E35A88ABC12}" type="presOf" srcId="{B11C9F96-ECD0-493C-98EC-A0B5DFF848B3}" destId="{37135793-187C-4402-BE8E-7750520F551F}" srcOrd="0" destOrd="0" presId="urn:microsoft.com/office/officeart/2005/8/layout/vList2"/>
    <dgm:cxn modelId="{C6E1701E-F94D-4106-9095-941A034FDA41}" type="presOf" srcId="{95B39114-0739-4361-B33E-FBD36E863EE4}" destId="{A45B5E69-3A41-48EA-9886-E086725A16B7}" srcOrd="0" destOrd="0" presId="urn:microsoft.com/office/officeart/2005/8/layout/vList2"/>
    <dgm:cxn modelId="{4A89D114-242B-451D-9A1E-6BC18D3D9132}" srcId="{95B39114-0739-4361-B33E-FBD36E863EE4}" destId="{77983C1E-D92C-4BBA-A23D-172EEBD33481}" srcOrd="2" destOrd="0" parTransId="{87E3A9E9-D5EE-4FFE-B104-878AA80AD6E9}" sibTransId="{36B2590D-9121-4ABC-9FF1-E889E5A485AF}"/>
    <dgm:cxn modelId="{AC282465-C709-422D-AB60-0E25A15BB784}" srcId="{3E5D8567-3702-43B3-B30B-084B81990A01}" destId="{95B39114-0739-4361-B33E-FBD36E863EE4}" srcOrd="1" destOrd="0" parTransId="{9AC554D3-B9C4-443C-8E18-028267968EF5}" sibTransId="{9240F69F-8F6F-4E03-8221-9542840459EA}"/>
    <dgm:cxn modelId="{A185079A-E302-41A1-B919-DF35136B1CA8}" srcId="{95B39114-0739-4361-B33E-FBD36E863EE4}" destId="{24B4565D-7502-4F79-86D4-8F5C86665CC8}" srcOrd="1" destOrd="0" parTransId="{A01E4278-617D-4170-B60F-9B48A7D6112E}" sibTransId="{2C6D1979-AE40-418D-B7FC-B531DEEA62F8}"/>
    <dgm:cxn modelId="{8DF8F071-DD66-4B8B-81A4-34E42006C987}" type="presOf" srcId="{24B4565D-7502-4F79-86D4-8F5C86665CC8}" destId="{D5248B20-FD27-40CC-82BE-8AC71DB137F6}" srcOrd="0" destOrd="1" presId="urn:microsoft.com/office/officeart/2005/8/layout/vList2"/>
    <dgm:cxn modelId="{B3B7C8CE-E1A1-4F71-A692-249EA6ACCC7B}" type="presOf" srcId="{77983C1E-D92C-4BBA-A23D-172EEBD33481}" destId="{D5248B20-FD27-40CC-82BE-8AC71DB137F6}" srcOrd="0" destOrd="2" presId="urn:microsoft.com/office/officeart/2005/8/layout/vList2"/>
    <dgm:cxn modelId="{A6D47C13-D8B1-47F0-9D06-E0716815FC48}" type="presOf" srcId="{A30EDC70-D29E-435C-98CD-08AAAE4A81E0}" destId="{21F25B30-086C-4A4D-AE20-96C7622A0D81}" srcOrd="0" destOrd="0" presId="urn:microsoft.com/office/officeart/2005/8/layout/vList2"/>
    <dgm:cxn modelId="{AA7C3B19-36B1-4A14-9456-8F6515F6B970}" type="presOf" srcId="{3E5D8567-3702-43B3-B30B-084B81990A01}" destId="{ED118402-E0E6-4F9F-98CD-38027702B1ED}" srcOrd="0" destOrd="0" presId="urn:microsoft.com/office/officeart/2005/8/layout/vList2"/>
    <dgm:cxn modelId="{6ECE3579-DD9E-439D-B285-99745ADD83C3}" srcId="{A30EDC70-D29E-435C-98CD-08AAAE4A81E0}" destId="{B11C9F96-ECD0-493C-98EC-A0B5DFF848B3}" srcOrd="0" destOrd="0" parTransId="{6CFAEBEB-B200-4448-B549-2C83044EE3D6}" sibTransId="{093C1FE9-7C98-426E-B1FE-F84A5B9CD56E}"/>
    <dgm:cxn modelId="{CE6217E1-75FA-4090-9C44-C3827275A4F6}" type="presOf" srcId="{6101CDCF-D7FD-4796-A64A-94B09E023084}" destId="{37135793-187C-4402-BE8E-7750520F551F}" srcOrd="0" destOrd="1" presId="urn:microsoft.com/office/officeart/2005/8/layout/vList2"/>
    <dgm:cxn modelId="{27236A9D-E455-402F-BF81-3B1BA9729DFF}" type="presParOf" srcId="{ED118402-E0E6-4F9F-98CD-38027702B1ED}" destId="{21F25B30-086C-4A4D-AE20-96C7622A0D81}" srcOrd="0" destOrd="0" presId="urn:microsoft.com/office/officeart/2005/8/layout/vList2"/>
    <dgm:cxn modelId="{C0D7ACB7-997F-4204-8B2B-F36213D05CEE}" type="presParOf" srcId="{ED118402-E0E6-4F9F-98CD-38027702B1ED}" destId="{37135793-187C-4402-BE8E-7750520F551F}" srcOrd="1" destOrd="0" presId="urn:microsoft.com/office/officeart/2005/8/layout/vList2"/>
    <dgm:cxn modelId="{7DC1D0EC-153B-4692-A7EF-B9DA2F58F509}" type="presParOf" srcId="{ED118402-E0E6-4F9F-98CD-38027702B1ED}" destId="{A45B5E69-3A41-48EA-9886-E086725A16B7}" srcOrd="2" destOrd="0" presId="urn:microsoft.com/office/officeart/2005/8/layout/vList2"/>
    <dgm:cxn modelId="{166C24D6-FFCB-4799-8FBA-C64CEA726F59}" type="presParOf" srcId="{ED118402-E0E6-4F9F-98CD-38027702B1ED}" destId="{D5248B20-FD27-40CC-82BE-8AC71DB137F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DA64C-22B1-4426-8A4F-2FD866BBB808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</dgm:pt>
    <dgm:pt modelId="{D578BB24-5E91-4E22-A932-8265B4654D3F}">
      <dgm:prSet phldrT="[Text]"/>
      <dgm:spPr/>
      <dgm:t>
        <a:bodyPr/>
        <a:lstStyle/>
        <a:p>
          <a:r>
            <a:rPr lang="en-US" b="1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baru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diberikan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i="1" dirty="0" smtClean="0">
              <a:latin typeface="Tahoma" pitchFamily="34" charset="0"/>
              <a:cs typeface="Tahoma" pitchFamily="34" charset="0"/>
            </a:rPr>
            <a:t>hands-on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oleh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pakar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 (</a:t>
          </a:r>
          <a:r>
            <a:rPr lang="en-US" b="1" i="1" dirty="0" smtClean="0">
              <a:latin typeface="Tahoma" pitchFamily="34" charset="0"/>
              <a:cs typeface="Tahoma" pitchFamily="34" charset="0"/>
            </a:rPr>
            <a:t>Train the Trainer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)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BA5C2B0A-1923-4DE3-A919-593A1BFC7283}" type="par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C07F48F-AAC1-4898-9651-6B7DA69887E5}" type="sib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80C413B1-8B5C-451B-AF6E-331B061AE138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cs typeface="Tahoma" pitchFamily="34" charset="0"/>
            </a:rPr>
            <a:t>PP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tidak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mempunyai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SKM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dalam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bidang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berkaitan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.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8BB5724F-1ED6-4894-A065-ABA4CD26AF87}" type="par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0458187-7C09-4226-9301-373EA7745162}" type="sib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B10F303-32B8-4956-9F40-4FB650DB06A1}">
      <dgm:prSet phldrT="[Text]"/>
      <dgm:spPr/>
      <dgm:t>
        <a:bodyPr/>
        <a:lstStyle/>
        <a:p>
          <a:r>
            <a:rPr lang="en-US" b="1" dirty="0" err="1" smtClean="0">
              <a:latin typeface="Tahoma" pitchFamily="34" charset="0"/>
              <a:cs typeface="Tahoma" pitchFamily="34" charset="0"/>
            </a:rPr>
            <a:t>Kursus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baru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(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Minyak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&amp; Gas)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memerlukan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yang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mahir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/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perlu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dihantar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berkursus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dalam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bidang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berkaitan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.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4F91CC92-5795-40E8-B2BA-D6EC813D358F}" type="par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E897B79A-0BB4-4642-8C84-3385DE8C89EB}" type="sib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90E87C0-7184-4358-9099-6454814C0D22}" type="pres">
      <dgm:prSet presAssocID="{F22DA64C-22B1-4426-8A4F-2FD866BBB808}" presName="cycle" presStyleCnt="0">
        <dgm:presLayoutVars>
          <dgm:dir/>
          <dgm:resizeHandles val="exact"/>
        </dgm:presLayoutVars>
      </dgm:prSet>
      <dgm:spPr/>
    </dgm:pt>
    <dgm:pt modelId="{7A456596-7297-4730-BE07-9FD87D5121B4}" type="pres">
      <dgm:prSet presAssocID="{D578BB24-5E91-4E22-A932-8265B4654D3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2575E-6A37-49DC-B2B9-8BE03A577D75}" type="pres">
      <dgm:prSet presAssocID="{D578BB24-5E91-4E22-A932-8265B4654D3F}" presName="spNode" presStyleCnt="0"/>
      <dgm:spPr/>
    </dgm:pt>
    <dgm:pt modelId="{7DB505A9-E7A8-404A-9112-82B4E1133203}" type="pres">
      <dgm:prSet presAssocID="{DC07F48F-AAC1-4898-9651-6B7DA69887E5}" presName="sibTrans" presStyleLbl="sibTrans1D1" presStyleIdx="0" presStyleCnt="3"/>
      <dgm:spPr/>
      <dgm:t>
        <a:bodyPr/>
        <a:lstStyle/>
        <a:p>
          <a:endParaRPr lang="en-US"/>
        </a:p>
      </dgm:t>
    </dgm:pt>
    <dgm:pt modelId="{E048443E-67A5-442D-B125-B185F5C0ADF5}" type="pres">
      <dgm:prSet presAssocID="{80C413B1-8B5C-451B-AF6E-331B061AE1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1454-3A13-4D44-92ED-769C4397EFA2}" type="pres">
      <dgm:prSet presAssocID="{80C413B1-8B5C-451B-AF6E-331B061AE138}" presName="spNode" presStyleCnt="0"/>
      <dgm:spPr/>
    </dgm:pt>
    <dgm:pt modelId="{8067EAA3-FE87-4570-B4A4-DDDFC782EA4F}" type="pres">
      <dgm:prSet presAssocID="{20458187-7C09-4226-9301-373EA7745162}" presName="sibTrans" presStyleLbl="sibTrans1D1" presStyleIdx="1" presStyleCnt="3"/>
      <dgm:spPr/>
      <dgm:t>
        <a:bodyPr/>
        <a:lstStyle/>
        <a:p>
          <a:endParaRPr lang="en-US"/>
        </a:p>
      </dgm:t>
    </dgm:pt>
    <dgm:pt modelId="{440BD7F3-9DDC-4EAD-86EA-84B6BBD4AACB}" type="pres">
      <dgm:prSet presAssocID="{AB10F303-32B8-4956-9F40-4FB650DB06A1}" presName="node" presStyleLbl="node1" presStyleIdx="2" presStyleCnt="3" custScaleX="118656" custScaleY="110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00299-B3D7-4A4D-A379-864238DBC5C2}" type="pres">
      <dgm:prSet presAssocID="{AB10F303-32B8-4956-9F40-4FB650DB06A1}" presName="spNode" presStyleCnt="0"/>
      <dgm:spPr/>
    </dgm:pt>
    <dgm:pt modelId="{E83228B9-F040-42E9-B296-756E6D425A3A}" type="pres">
      <dgm:prSet presAssocID="{E897B79A-0BB4-4642-8C84-3385DE8C89EB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27E43C62-843F-4869-998E-E1103300E7FB}" srcId="{F22DA64C-22B1-4426-8A4F-2FD866BBB808}" destId="{AB10F303-32B8-4956-9F40-4FB650DB06A1}" srcOrd="2" destOrd="0" parTransId="{4F91CC92-5795-40E8-B2BA-D6EC813D358F}" sibTransId="{E897B79A-0BB4-4642-8C84-3385DE8C89EB}"/>
    <dgm:cxn modelId="{13F11C5B-E96A-48B1-BCAA-5E072BE574F8}" type="presOf" srcId="{F22DA64C-22B1-4426-8A4F-2FD866BBB808}" destId="{D90E87C0-7184-4358-9099-6454814C0D22}" srcOrd="0" destOrd="0" presId="urn:microsoft.com/office/officeart/2005/8/layout/cycle6"/>
    <dgm:cxn modelId="{5AD504B2-4DD0-4C91-96C6-C2E5B38CFB8B}" srcId="{F22DA64C-22B1-4426-8A4F-2FD866BBB808}" destId="{D578BB24-5E91-4E22-A932-8265B4654D3F}" srcOrd="0" destOrd="0" parTransId="{BA5C2B0A-1923-4DE3-A919-593A1BFC7283}" sibTransId="{DC07F48F-AAC1-4898-9651-6B7DA69887E5}"/>
    <dgm:cxn modelId="{6022DE1F-C2FC-43D8-91BE-4CA8C40298C8}" type="presOf" srcId="{80C413B1-8B5C-451B-AF6E-331B061AE138}" destId="{E048443E-67A5-442D-B125-B185F5C0ADF5}" srcOrd="0" destOrd="0" presId="urn:microsoft.com/office/officeart/2005/8/layout/cycle6"/>
    <dgm:cxn modelId="{D0DC8513-D8AA-459A-A820-9E7FD45497EA}" srcId="{F22DA64C-22B1-4426-8A4F-2FD866BBB808}" destId="{80C413B1-8B5C-451B-AF6E-331B061AE138}" srcOrd="1" destOrd="0" parTransId="{8BB5724F-1ED6-4894-A065-ABA4CD26AF87}" sibTransId="{20458187-7C09-4226-9301-373EA7745162}"/>
    <dgm:cxn modelId="{FA529EBF-404A-4015-8067-372A9B3307CE}" type="presOf" srcId="{DC07F48F-AAC1-4898-9651-6B7DA69887E5}" destId="{7DB505A9-E7A8-404A-9112-82B4E1133203}" srcOrd="0" destOrd="0" presId="urn:microsoft.com/office/officeart/2005/8/layout/cycle6"/>
    <dgm:cxn modelId="{56844E9E-EEE2-4988-82B4-F02F086EB451}" type="presOf" srcId="{AB10F303-32B8-4956-9F40-4FB650DB06A1}" destId="{440BD7F3-9DDC-4EAD-86EA-84B6BBD4AACB}" srcOrd="0" destOrd="0" presId="urn:microsoft.com/office/officeart/2005/8/layout/cycle6"/>
    <dgm:cxn modelId="{CD5A82CB-B880-40A3-9A31-B87672EB49E1}" type="presOf" srcId="{D578BB24-5E91-4E22-A932-8265B4654D3F}" destId="{7A456596-7297-4730-BE07-9FD87D5121B4}" srcOrd="0" destOrd="0" presId="urn:microsoft.com/office/officeart/2005/8/layout/cycle6"/>
    <dgm:cxn modelId="{683296DA-AC2F-4B90-BDEE-2542F8EA7942}" type="presOf" srcId="{E897B79A-0BB4-4642-8C84-3385DE8C89EB}" destId="{E83228B9-F040-42E9-B296-756E6D425A3A}" srcOrd="0" destOrd="0" presId="urn:microsoft.com/office/officeart/2005/8/layout/cycle6"/>
    <dgm:cxn modelId="{F9A9B2A4-1246-43A1-A863-66CC5E7A3113}" type="presOf" srcId="{20458187-7C09-4226-9301-373EA7745162}" destId="{8067EAA3-FE87-4570-B4A4-DDDFC782EA4F}" srcOrd="0" destOrd="0" presId="urn:microsoft.com/office/officeart/2005/8/layout/cycle6"/>
    <dgm:cxn modelId="{1B5D0097-CF62-41EA-8DEA-6B87C32C9D13}" type="presParOf" srcId="{D90E87C0-7184-4358-9099-6454814C0D22}" destId="{7A456596-7297-4730-BE07-9FD87D5121B4}" srcOrd="0" destOrd="0" presId="urn:microsoft.com/office/officeart/2005/8/layout/cycle6"/>
    <dgm:cxn modelId="{2A7A4299-479F-42DB-9009-A9E6F585B182}" type="presParOf" srcId="{D90E87C0-7184-4358-9099-6454814C0D22}" destId="{1DE2575E-6A37-49DC-B2B9-8BE03A577D75}" srcOrd="1" destOrd="0" presId="urn:microsoft.com/office/officeart/2005/8/layout/cycle6"/>
    <dgm:cxn modelId="{7F6D5496-0366-41E2-9913-FB63A15CEC12}" type="presParOf" srcId="{D90E87C0-7184-4358-9099-6454814C0D22}" destId="{7DB505A9-E7A8-404A-9112-82B4E1133203}" srcOrd="2" destOrd="0" presId="urn:microsoft.com/office/officeart/2005/8/layout/cycle6"/>
    <dgm:cxn modelId="{B12FBD0A-23D7-4178-BF3E-2962C061F23E}" type="presParOf" srcId="{D90E87C0-7184-4358-9099-6454814C0D22}" destId="{E048443E-67A5-442D-B125-B185F5C0ADF5}" srcOrd="3" destOrd="0" presId="urn:microsoft.com/office/officeart/2005/8/layout/cycle6"/>
    <dgm:cxn modelId="{242B9E3F-B79D-48DD-8D17-6858A6C5E62C}" type="presParOf" srcId="{D90E87C0-7184-4358-9099-6454814C0D22}" destId="{C5A91454-3A13-4D44-92ED-769C4397EFA2}" srcOrd="4" destOrd="0" presId="urn:microsoft.com/office/officeart/2005/8/layout/cycle6"/>
    <dgm:cxn modelId="{EE2EAA65-E5D0-457D-A6FF-575345D00A58}" type="presParOf" srcId="{D90E87C0-7184-4358-9099-6454814C0D22}" destId="{8067EAA3-FE87-4570-B4A4-DDDFC782EA4F}" srcOrd="5" destOrd="0" presId="urn:microsoft.com/office/officeart/2005/8/layout/cycle6"/>
    <dgm:cxn modelId="{E9779360-335B-4682-B355-5F7CF63EE358}" type="presParOf" srcId="{D90E87C0-7184-4358-9099-6454814C0D22}" destId="{440BD7F3-9DDC-4EAD-86EA-84B6BBD4AACB}" srcOrd="6" destOrd="0" presId="urn:microsoft.com/office/officeart/2005/8/layout/cycle6"/>
    <dgm:cxn modelId="{7F54257B-2685-4622-B902-33D6E8059025}" type="presParOf" srcId="{D90E87C0-7184-4358-9099-6454814C0D22}" destId="{EAE00299-B3D7-4A4D-A379-864238DBC5C2}" srcOrd="7" destOrd="0" presId="urn:microsoft.com/office/officeart/2005/8/layout/cycle6"/>
    <dgm:cxn modelId="{A701C5E5-74BA-4398-B601-3E085EB29DC0}" type="presParOf" srcId="{D90E87C0-7184-4358-9099-6454814C0D22}" destId="{E83228B9-F040-42E9-B296-756E6D425A3A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DA64C-22B1-4426-8A4F-2FD866BBB808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</dgm:pt>
    <dgm:pt modelId="{D578BB24-5E91-4E22-A932-8265B4654D3F}">
      <dgm:prSet phldrT="[Text]"/>
      <dgm:spPr/>
      <dgm:t>
        <a:bodyPr/>
        <a:lstStyle/>
        <a:p>
          <a:r>
            <a:rPr lang="en-US" b="1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berjalan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lancar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BA5C2B0A-1923-4DE3-A919-593A1BFC7283}" type="par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C07F48F-AAC1-4898-9651-6B7DA69887E5}" type="sib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80C413B1-8B5C-451B-AF6E-331B061AE138}">
      <dgm:prSet phldrT="[Text]"/>
      <dgm:spPr/>
      <dgm:t>
        <a:bodyPr/>
        <a:lstStyle/>
        <a:p>
          <a:r>
            <a:rPr lang="en-US" b="1" dirty="0" err="1" smtClean="0">
              <a:latin typeface="Tahoma" pitchFamily="34" charset="0"/>
              <a:cs typeface="Tahoma" pitchFamily="34" charset="0"/>
            </a:rPr>
            <a:t>Berpushati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dengan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pembelajaran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8BB5724F-1ED6-4894-A065-ABA4CD26AF87}" type="par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0458187-7C09-4226-9301-373EA7745162}" type="sib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B10F303-32B8-4956-9F40-4FB650DB06A1}">
      <dgm:prSet phldrT="[Text]"/>
      <dgm:spPr/>
      <dgm:t>
        <a:bodyPr/>
        <a:lstStyle/>
        <a:p>
          <a:r>
            <a:rPr lang="en-US" b="1" dirty="0" err="1" smtClean="0">
              <a:latin typeface="Tahoma" pitchFamily="34" charset="0"/>
              <a:cs typeface="Tahoma" pitchFamily="34" charset="0"/>
            </a:rPr>
            <a:t>Pelajar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ambil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inisiatif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selesaikan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tugasan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di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luar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waktu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dengan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pemantauan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b="1" dirty="0" smtClean="0">
              <a:latin typeface="Tahoma" pitchFamily="34" charset="0"/>
              <a:cs typeface="Tahoma" pitchFamily="34" charset="0"/>
            </a:rPr>
            <a:t>.</a:t>
          </a:r>
          <a:endParaRPr lang="en-US" b="1" dirty="0">
            <a:latin typeface="Tahoma" pitchFamily="34" charset="0"/>
            <a:cs typeface="Tahoma" pitchFamily="34" charset="0"/>
          </a:endParaRPr>
        </a:p>
      </dgm:t>
    </dgm:pt>
    <dgm:pt modelId="{4F91CC92-5795-40E8-B2BA-D6EC813D358F}" type="par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E897B79A-0BB4-4642-8C84-3385DE8C89EB}" type="sib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90E87C0-7184-4358-9099-6454814C0D22}" type="pres">
      <dgm:prSet presAssocID="{F22DA64C-22B1-4426-8A4F-2FD866BBB808}" presName="cycle" presStyleCnt="0">
        <dgm:presLayoutVars>
          <dgm:dir/>
          <dgm:resizeHandles val="exact"/>
        </dgm:presLayoutVars>
      </dgm:prSet>
      <dgm:spPr/>
    </dgm:pt>
    <dgm:pt modelId="{7A456596-7297-4730-BE07-9FD87D5121B4}" type="pres">
      <dgm:prSet presAssocID="{D578BB24-5E91-4E22-A932-8265B4654D3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2575E-6A37-49DC-B2B9-8BE03A577D75}" type="pres">
      <dgm:prSet presAssocID="{D578BB24-5E91-4E22-A932-8265B4654D3F}" presName="spNode" presStyleCnt="0"/>
      <dgm:spPr/>
    </dgm:pt>
    <dgm:pt modelId="{7DB505A9-E7A8-404A-9112-82B4E1133203}" type="pres">
      <dgm:prSet presAssocID="{DC07F48F-AAC1-4898-9651-6B7DA69887E5}" presName="sibTrans" presStyleLbl="sibTrans1D1" presStyleIdx="0" presStyleCnt="3"/>
      <dgm:spPr/>
      <dgm:t>
        <a:bodyPr/>
        <a:lstStyle/>
        <a:p>
          <a:endParaRPr lang="en-US"/>
        </a:p>
      </dgm:t>
    </dgm:pt>
    <dgm:pt modelId="{E048443E-67A5-442D-B125-B185F5C0ADF5}" type="pres">
      <dgm:prSet presAssocID="{80C413B1-8B5C-451B-AF6E-331B061AE1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1454-3A13-4D44-92ED-769C4397EFA2}" type="pres">
      <dgm:prSet presAssocID="{80C413B1-8B5C-451B-AF6E-331B061AE138}" presName="spNode" presStyleCnt="0"/>
      <dgm:spPr/>
    </dgm:pt>
    <dgm:pt modelId="{8067EAA3-FE87-4570-B4A4-DDDFC782EA4F}" type="pres">
      <dgm:prSet presAssocID="{20458187-7C09-4226-9301-373EA7745162}" presName="sibTrans" presStyleLbl="sibTrans1D1" presStyleIdx="1" presStyleCnt="3"/>
      <dgm:spPr/>
      <dgm:t>
        <a:bodyPr/>
        <a:lstStyle/>
        <a:p>
          <a:endParaRPr lang="en-US"/>
        </a:p>
      </dgm:t>
    </dgm:pt>
    <dgm:pt modelId="{440BD7F3-9DDC-4EAD-86EA-84B6BBD4AACB}" type="pres">
      <dgm:prSet presAssocID="{AB10F303-32B8-4956-9F40-4FB650DB06A1}" presName="node" presStyleLbl="node1" presStyleIdx="2" presStyleCnt="3" custScaleX="118656" custScaleY="110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00299-B3D7-4A4D-A379-864238DBC5C2}" type="pres">
      <dgm:prSet presAssocID="{AB10F303-32B8-4956-9F40-4FB650DB06A1}" presName="spNode" presStyleCnt="0"/>
      <dgm:spPr/>
    </dgm:pt>
    <dgm:pt modelId="{E83228B9-F040-42E9-B296-756E6D425A3A}" type="pres">
      <dgm:prSet presAssocID="{E897B79A-0BB4-4642-8C84-3385DE8C89EB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797EE8F0-A69D-4965-B8B5-43FB6426DAD3}" type="presOf" srcId="{E897B79A-0BB4-4642-8C84-3385DE8C89EB}" destId="{E83228B9-F040-42E9-B296-756E6D425A3A}" srcOrd="0" destOrd="0" presId="urn:microsoft.com/office/officeart/2005/8/layout/cycle6"/>
    <dgm:cxn modelId="{27E43C62-843F-4869-998E-E1103300E7FB}" srcId="{F22DA64C-22B1-4426-8A4F-2FD866BBB808}" destId="{AB10F303-32B8-4956-9F40-4FB650DB06A1}" srcOrd="2" destOrd="0" parTransId="{4F91CC92-5795-40E8-B2BA-D6EC813D358F}" sibTransId="{E897B79A-0BB4-4642-8C84-3385DE8C89EB}"/>
    <dgm:cxn modelId="{2FF51074-CFAB-4E05-BFD0-4A38532734F9}" type="presOf" srcId="{DC07F48F-AAC1-4898-9651-6B7DA69887E5}" destId="{7DB505A9-E7A8-404A-9112-82B4E1133203}" srcOrd="0" destOrd="0" presId="urn:microsoft.com/office/officeart/2005/8/layout/cycle6"/>
    <dgm:cxn modelId="{5AD504B2-4DD0-4C91-96C6-C2E5B38CFB8B}" srcId="{F22DA64C-22B1-4426-8A4F-2FD866BBB808}" destId="{D578BB24-5E91-4E22-A932-8265B4654D3F}" srcOrd="0" destOrd="0" parTransId="{BA5C2B0A-1923-4DE3-A919-593A1BFC7283}" sibTransId="{DC07F48F-AAC1-4898-9651-6B7DA69887E5}"/>
    <dgm:cxn modelId="{D4EA50DB-D708-474D-B5CB-5F39D95C5859}" type="presOf" srcId="{D578BB24-5E91-4E22-A932-8265B4654D3F}" destId="{7A456596-7297-4730-BE07-9FD87D5121B4}" srcOrd="0" destOrd="0" presId="urn:microsoft.com/office/officeart/2005/8/layout/cycle6"/>
    <dgm:cxn modelId="{D0DC8513-D8AA-459A-A820-9E7FD45497EA}" srcId="{F22DA64C-22B1-4426-8A4F-2FD866BBB808}" destId="{80C413B1-8B5C-451B-AF6E-331B061AE138}" srcOrd="1" destOrd="0" parTransId="{8BB5724F-1ED6-4894-A065-ABA4CD26AF87}" sibTransId="{20458187-7C09-4226-9301-373EA7745162}"/>
    <dgm:cxn modelId="{07C13F80-13C3-4AAC-B6DC-A710A7A5BFBD}" type="presOf" srcId="{20458187-7C09-4226-9301-373EA7745162}" destId="{8067EAA3-FE87-4570-B4A4-DDDFC782EA4F}" srcOrd="0" destOrd="0" presId="urn:microsoft.com/office/officeart/2005/8/layout/cycle6"/>
    <dgm:cxn modelId="{5839D68B-F47F-4823-87C1-9663C28E67ED}" type="presOf" srcId="{AB10F303-32B8-4956-9F40-4FB650DB06A1}" destId="{440BD7F3-9DDC-4EAD-86EA-84B6BBD4AACB}" srcOrd="0" destOrd="0" presId="urn:microsoft.com/office/officeart/2005/8/layout/cycle6"/>
    <dgm:cxn modelId="{AEDF6727-F924-49F4-8E80-19704882E99D}" type="presOf" srcId="{F22DA64C-22B1-4426-8A4F-2FD866BBB808}" destId="{D90E87C0-7184-4358-9099-6454814C0D22}" srcOrd="0" destOrd="0" presId="urn:microsoft.com/office/officeart/2005/8/layout/cycle6"/>
    <dgm:cxn modelId="{59BC0712-BF2B-44E6-A0DF-E1EF59ABA998}" type="presOf" srcId="{80C413B1-8B5C-451B-AF6E-331B061AE138}" destId="{E048443E-67A5-442D-B125-B185F5C0ADF5}" srcOrd="0" destOrd="0" presId="urn:microsoft.com/office/officeart/2005/8/layout/cycle6"/>
    <dgm:cxn modelId="{7AF41AEB-1771-409E-8148-B7F2C547653C}" type="presParOf" srcId="{D90E87C0-7184-4358-9099-6454814C0D22}" destId="{7A456596-7297-4730-BE07-9FD87D5121B4}" srcOrd="0" destOrd="0" presId="urn:microsoft.com/office/officeart/2005/8/layout/cycle6"/>
    <dgm:cxn modelId="{AA93EA40-BA7C-473F-935A-1537C01C650D}" type="presParOf" srcId="{D90E87C0-7184-4358-9099-6454814C0D22}" destId="{1DE2575E-6A37-49DC-B2B9-8BE03A577D75}" srcOrd="1" destOrd="0" presId="urn:microsoft.com/office/officeart/2005/8/layout/cycle6"/>
    <dgm:cxn modelId="{DB59E96B-B69C-4253-8F86-51B97C641835}" type="presParOf" srcId="{D90E87C0-7184-4358-9099-6454814C0D22}" destId="{7DB505A9-E7A8-404A-9112-82B4E1133203}" srcOrd="2" destOrd="0" presId="urn:microsoft.com/office/officeart/2005/8/layout/cycle6"/>
    <dgm:cxn modelId="{9FE5F729-70E6-475B-AE2E-1BEA48C6A64C}" type="presParOf" srcId="{D90E87C0-7184-4358-9099-6454814C0D22}" destId="{E048443E-67A5-442D-B125-B185F5C0ADF5}" srcOrd="3" destOrd="0" presId="urn:microsoft.com/office/officeart/2005/8/layout/cycle6"/>
    <dgm:cxn modelId="{6597283C-DCDF-46F1-B3A6-8F226984D6FB}" type="presParOf" srcId="{D90E87C0-7184-4358-9099-6454814C0D22}" destId="{C5A91454-3A13-4D44-92ED-769C4397EFA2}" srcOrd="4" destOrd="0" presId="urn:microsoft.com/office/officeart/2005/8/layout/cycle6"/>
    <dgm:cxn modelId="{F0D694BC-DB15-4C60-9DE8-106B906CF2F2}" type="presParOf" srcId="{D90E87C0-7184-4358-9099-6454814C0D22}" destId="{8067EAA3-FE87-4570-B4A4-DDDFC782EA4F}" srcOrd="5" destOrd="0" presId="urn:microsoft.com/office/officeart/2005/8/layout/cycle6"/>
    <dgm:cxn modelId="{55B4237B-5D87-4DC7-89BC-6FEE95DBB34F}" type="presParOf" srcId="{D90E87C0-7184-4358-9099-6454814C0D22}" destId="{440BD7F3-9DDC-4EAD-86EA-84B6BBD4AACB}" srcOrd="6" destOrd="0" presId="urn:microsoft.com/office/officeart/2005/8/layout/cycle6"/>
    <dgm:cxn modelId="{1F605F49-BC57-4F73-9742-8BC84F188713}" type="presParOf" srcId="{D90E87C0-7184-4358-9099-6454814C0D22}" destId="{EAE00299-B3D7-4A4D-A379-864238DBC5C2}" srcOrd="7" destOrd="0" presId="urn:microsoft.com/office/officeart/2005/8/layout/cycle6"/>
    <dgm:cxn modelId="{6B19332A-0305-40CF-8FFB-B8C0A6BE23AB}" type="presParOf" srcId="{D90E87C0-7184-4358-9099-6454814C0D22}" destId="{E83228B9-F040-42E9-B296-756E6D425A3A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F25B30-086C-4A4D-AE20-96C7622A0D81}">
      <dsp:nvSpPr>
        <dsp:cNvPr id="0" name=""/>
        <dsp:cNvSpPr/>
      </dsp:nvSpPr>
      <dsp:spPr>
        <a:xfrm>
          <a:off x="0" y="9070"/>
          <a:ext cx="8153400" cy="973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PERLANTIKAN PEGAWAI NAZIRAN 2015-2016</a:t>
          </a:r>
          <a:endParaRPr lang="en-US" sz="2800" kern="1200" dirty="0"/>
        </a:p>
      </dsp:txBody>
      <dsp:txXfrm>
        <a:off x="47519" y="56589"/>
        <a:ext cx="8058362" cy="878402"/>
      </dsp:txXfrm>
    </dsp:sp>
    <dsp:sp modelId="{37135793-187C-4402-BE8E-7750520F551F}">
      <dsp:nvSpPr>
        <dsp:cNvPr id="0" name=""/>
        <dsp:cNvSpPr/>
      </dsp:nvSpPr>
      <dsp:spPr>
        <a:xfrm>
          <a:off x="0" y="982510"/>
          <a:ext cx="81534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180 </a:t>
          </a:r>
          <a:r>
            <a:rPr lang="en-US" sz="2400" kern="1200" dirty="0" err="1" smtClean="0"/>
            <a:t>Pegawai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Naziran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telah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dilantik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400" kern="1200" dirty="0" smtClean="0"/>
        </a:p>
      </dsp:txBody>
      <dsp:txXfrm>
        <a:off x="0" y="982510"/>
        <a:ext cx="8153400" cy="861120"/>
      </dsp:txXfrm>
    </dsp:sp>
    <dsp:sp modelId="{A45B5E69-3A41-48EA-9886-E086725A16B7}">
      <dsp:nvSpPr>
        <dsp:cNvPr id="0" name=""/>
        <dsp:cNvSpPr/>
      </dsp:nvSpPr>
      <dsp:spPr>
        <a:xfrm>
          <a:off x="0" y="1843630"/>
          <a:ext cx="8153400" cy="973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LAWATAN VERIFIKASI PEGAWAI NAZIRAN SESI 1/2015</a:t>
          </a:r>
          <a:endParaRPr lang="en-US" sz="2800" kern="1200" dirty="0"/>
        </a:p>
      </dsp:txBody>
      <dsp:txXfrm>
        <a:off x="47519" y="1891149"/>
        <a:ext cx="8058362" cy="878402"/>
      </dsp:txXfrm>
    </dsp:sp>
    <dsp:sp modelId="{D5248B20-FD27-40CC-82BE-8AC71DB137F6}">
      <dsp:nvSpPr>
        <dsp:cNvPr id="0" name=""/>
        <dsp:cNvSpPr/>
      </dsp:nvSpPr>
      <dsp:spPr>
        <a:xfrm>
          <a:off x="0" y="2817070"/>
          <a:ext cx="8153400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3 - 12 </a:t>
          </a:r>
          <a:r>
            <a:rPr lang="en-US" sz="2400" kern="1200" dirty="0" err="1" smtClean="0"/>
            <a:t>Februari</a:t>
          </a:r>
          <a:r>
            <a:rPr lang="en-US" sz="2400" kern="1200" dirty="0" smtClean="0"/>
            <a:t> 2015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31 ILJTM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93 </a:t>
          </a:r>
          <a:r>
            <a:rPr lang="en-US" sz="2400" kern="1200" dirty="0" err="1" smtClean="0"/>
            <a:t>Pegawai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Naziran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terlibat</a:t>
          </a:r>
          <a:endParaRPr lang="en-US" sz="2400" kern="1200" dirty="0" smtClean="0"/>
        </a:p>
      </dsp:txBody>
      <dsp:txXfrm>
        <a:off x="0" y="2817070"/>
        <a:ext cx="8153400" cy="1237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56596-7297-4730-BE07-9FD87D5121B4}">
      <dsp:nvSpPr>
        <dsp:cNvPr id="0" name=""/>
        <dsp:cNvSpPr/>
      </dsp:nvSpPr>
      <dsp:spPr>
        <a:xfrm>
          <a:off x="1312298" y="471551"/>
          <a:ext cx="1643508" cy="1068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baru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diberikan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i="1" kern="1200" dirty="0" smtClean="0">
              <a:latin typeface="Tahoma" pitchFamily="34" charset="0"/>
              <a:cs typeface="Tahoma" pitchFamily="34" charset="0"/>
            </a:rPr>
            <a:t>hands-on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oleh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pakar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 (</a:t>
          </a:r>
          <a:r>
            <a:rPr lang="en-US" sz="1100" b="1" i="1" kern="1200" dirty="0" smtClean="0">
              <a:latin typeface="Tahoma" pitchFamily="34" charset="0"/>
              <a:cs typeface="Tahoma" pitchFamily="34" charset="0"/>
            </a:rPr>
            <a:t>Train the Trainer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)</a:t>
          </a:r>
          <a:endParaRPr lang="en-US" sz="1100" b="1" kern="1200" dirty="0">
            <a:latin typeface="Tahoma" pitchFamily="34" charset="0"/>
            <a:cs typeface="Tahoma" pitchFamily="34" charset="0"/>
          </a:endParaRPr>
        </a:p>
      </dsp:txBody>
      <dsp:txXfrm>
        <a:off x="1364447" y="523700"/>
        <a:ext cx="1539210" cy="963982"/>
      </dsp:txXfrm>
    </dsp:sp>
    <dsp:sp modelId="{7DB505A9-E7A8-404A-9112-82B4E1133203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2259462" y="269166"/>
              </a:moveTo>
              <a:arcTo wR="1425749" hR="1425749" stAng="18347139" swAng="364954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8443E-67A5-442D-B125-B185F5C0ADF5}">
      <dsp:nvSpPr>
        <dsp:cNvPr id="0" name=""/>
        <dsp:cNvSpPr/>
      </dsp:nvSpPr>
      <dsp:spPr>
        <a:xfrm>
          <a:off x="2547033" y="2610175"/>
          <a:ext cx="1643508" cy="106828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PP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tidak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mempunyai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SKM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dalam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bidang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berkaitan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.</a:t>
          </a:r>
          <a:endParaRPr lang="en-US" sz="1100" b="1" kern="1200" dirty="0">
            <a:latin typeface="Tahoma" pitchFamily="34" charset="0"/>
            <a:cs typeface="Tahoma" pitchFamily="34" charset="0"/>
          </a:endParaRPr>
        </a:p>
      </dsp:txBody>
      <dsp:txXfrm>
        <a:off x="2599182" y="2662324"/>
        <a:ext cx="1539210" cy="963982"/>
      </dsp:txXfrm>
    </dsp:sp>
    <dsp:sp modelId="{8067EAA3-FE87-4570-B4A4-DDDFC782EA4F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2105760" y="2678883"/>
              </a:moveTo>
              <a:arcTo wR="1425749" hR="1425749" stAng="3690817" swAng="3119266"/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0BD7F3-9DDC-4EAD-86EA-84B6BBD4AACB}">
      <dsp:nvSpPr>
        <dsp:cNvPr id="0" name=""/>
        <dsp:cNvSpPr/>
      </dsp:nvSpPr>
      <dsp:spPr>
        <a:xfrm>
          <a:off x="-75742" y="2554833"/>
          <a:ext cx="1950122" cy="117896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Kursus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baru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(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Minyak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&amp; Gas)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memerlukan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yang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mahir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/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perlu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dihantar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berkursus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dalam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bidang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100" b="1" kern="1200" dirty="0" err="1" smtClean="0">
              <a:latin typeface="Tahoma" pitchFamily="34" charset="0"/>
              <a:cs typeface="Tahoma" pitchFamily="34" charset="0"/>
            </a:rPr>
            <a:t>berkaitan</a:t>
          </a:r>
          <a:r>
            <a:rPr lang="en-US" sz="1100" b="1" kern="1200" dirty="0" smtClean="0">
              <a:latin typeface="Tahoma" pitchFamily="34" charset="0"/>
              <a:cs typeface="Tahoma" pitchFamily="34" charset="0"/>
            </a:rPr>
            <a:t>.</a:t>
          </a:r>
          <a:endParaRPr lang="en-US" sz="1100" b="1" kern="1200" dirty="0">
            <a:latin typeface="Tahoma" pitchFamily="34" charset="0"/>
            <a:cs typeface="Tahoma" pitchFamily="34" charset="0"/>
          </a:endParaRPr>
        </a:p>
      </dsp:txBody>
      <dsp:txXfrm>
        <a:off x="-18190" y="2612385"/>
        <a:ext cx="1835018" cy="1063861"/>
      </dsp:txXfrm>
    </dsp:sp>
    <dsp:sp modelId="{E83228B9-F040-42E9-B296-756E6D425A3A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4190" y="1534980"/>
              </a:moveTo>
              <a:arcTo wR="1425749" hR="1425749" stAng="10536364" swAng="3517654"/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56596-7297-4730-BE07-9FD87D5121B4}">
      <dsp:nvSpPr>
        <dsp:cNvPr id="0" name=""/>
        <dsp:cNvSpPr/>
      </dsp:nvSpPr>
      <dsp:spPr>
        <a:xfrm>
          <a:off x="1312298" y="471551"/>
          <a:ext cx="1643508" cy="1068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berjalan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lancar</a:t>
          </a:r>
          <a:endParaRPr lang="en-US" sz="1200" b="1" kern="1200" dirty="0">
            <a:latin typeface="Tahoma" pitchFamily="34" charset="0"/>
            <a:cs typeface="Tahoma" pitchFamily="34" charset="0"/>
          </a:endParaRPr>
        </a:p>
      </dsp:txBody>
      <dsp:txXfrm>
        <a:off x="1364447" y="523700"/>
        <a:ext cx="1539210" cy="963982"/>
      </dsp:txXfrm>
    </dsp:sp>
    <dsp:sp modelId="{7DB505A9-E7A8-404A-9112-82B4E1133203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2259462" y="269166"/>
              </a:moveTo>
              <a:arcTo wR="1425749" hR="1425749" stAng="18347139" swAng="364954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8443E-67A5-442D-B125-B185F5C0ADF5}">
      <dsp:nvSpPr>
        <dsp:cNvPr id="0" name=""/>
        <dsp:cNvSpPr/>
      </dsp:nvSpPr>
      <dsp:spPr>
        <a:xfrm>
          <a:off x="2547033" y="2610175"/>
          <a:ext cx="1643508" cy="106828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Berpushati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dengan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pembelajaran</a:t>
          </a:r>
          <a:endParaRPr lang="en-US" sz="1200" b="1" kern="1200" dirty="0">
            <a:latin typeface="Tahoma" pitchFamily="34" charset="0"/>
            <a:cs typeface="Tahoma" pitchFamily="34" charset="0"/>
          </a:endParaRPr>
        </a:p>
      </dsp:txBody>
      <dsp:txXfrm>
        <a:off x="2599182" y="2662324"/>
        <a:ext cx="1539210" cy="963982"/>
      </dsp:txXfrm>
    </dsp:sp>
    <dsp:sp modelId="{8067EAA3-FE87-4570-B4A4-DDDFC782EA4F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2105760" y="2678883"/>
              </a:moveTo>
              <a:arcTo wR="1425749" hR="1425749" stAng="3690817" swAng="3119266"/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0BD7F3-9DDC-4EAD-86EA-84B6BBD4AACB}">
      <dsp:nvSpPr>
        <dsp:cNvPr id="0" name=""/>
        <dsp:cNvSpPr/>
      </dsp:nvSpPr>
      <dsp:spPr>
        <a:xfrm>
          <a:off x="-75742" y="2554833"/>
          <a:ext cx="1950122" cy="117896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Pelajar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ambil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inisiatif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selesaikan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tugasan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di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luar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waktu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latihan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dengan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pemantauan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 </a:t>
          </a:r>
          <a:r>
            <a:rPr lang="en-US" sz="1200" b="1" kern="1200" dirty="0" err="1" smtClean="0">
              <a:latin typeface="Tahoma" pitchFamily="34" charset="0"/>
              <a:cs typeface="Tahoma" pitchFamily="34" charset="0"/>
            </a:rPr>
            <a:t>pengajar</a:t>
          </a:r>
          <a:r>
            <a:rPr lang="en-US" sz="1200" b="1" kern="1200" dirty="0" smtClean="0">
              <a:latin typeface="Tahoma" pitchFamily="34" charset="0"/>
              <a:cs typeface="Tahoma" pitchFamily="34" charset="0"/>
            </a:rPr>
            <a:t>.</a:t>
          </a:r>
          <a:endParaRPr lang="en-US" sz="1200" b="1" kern="1200" dirty="0">
            <a:latin typeface="Tahoma" pitchFamily="34" charset="0"/>
            <a:cs typeface="Tahoma" pitchFamily="34" charset="0"/>
          </a:endParaRPr>
        </a:p>
      </dsp:txBody>
      <dsp:txXfrm>
        <a:off x="-18190" y="2612385"/>
        <a:ext cx="1835018" cy="1063861"/>
      </dsp:txXfrm>
    </dsp:sp>
    <dsp:sp modelId="{E83228B9-F040-42E9-B296-756E6D425A3A}">
      <dsp:nvSpPr>
        <dsp:cNvPr id="0" name=""/>
        <dsp:cNvSpPr/>
      </dsp:nvSpPr>
      <dsp:spPr>
        <a:xfrm>
          <a:off x="708304" y="1005691"/>
          <a:ext cx="2851498" cy="2851498"/>
        </a:xfrm>
        <a:custGeom>
          <a:avLst/>
          <a:gdLst/>
          <a:ahLst/>
          <a:cxnLst/>
          <a:rect l="0" t="0" r="0" b="0"/>
          <a:pathLst>
            <a:path>
              <a:moveTo>
                <a:pt x="4190" y="1534980"/>
              </a:moveTo>
              <a:arcTo wR="1425749" hR="1425749" stAng="10536364" swAng="3517654"/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6348C-CA80-4E4F-9D04-E9495BC8EB57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FB786-9B1E-4E1B-8FE6-C8207A8FF7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3DAB6-A90B-42FE-9D21-389BB822A8D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4D2CB-1A8C-4772-9852-D561DC5582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4D2CB-1A8C-4772-9852-D561DC55828C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2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283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530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129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7184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10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32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92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136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9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747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979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BC38C-A1BC-43FE-8FAF-63C39FFC30AC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54FAF-A183-4BF9-8E92-F8178F894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745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Image result for BACKGROUND TECHNICAL THEM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32"/>
          <a:stretch/>
        </p:blipFill>
        <p:spPr bwMode="auto">
          <a:xfrm>
            <a:off x="0" y="0"/>
            <a:ext cx="6743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57" y="1981200"/>
            <a:ext cx="6511925" cy="2514600"/>
          </a:xfrm>
        </p:spPr>
        <p:txBody>
          <a:bodyPr/>
          <a:lstStyle/>
          <a:p>
            <a:r>
              <a:rPr lang="en-US" b="1" dirty="0" smtClean="0"/>
              <a:t>LAPORAN VERIFIKASI </a:t>
            </a:r>
            <a:br>
              <a:rPr lang="en-US" b="1" dirty="0" smtClean="0"/>
            </a:br>
            <a:r>
              <a:rPr lang="en-US" b="1" dirty="0" smtClean="0"/>
              <a:t>PEGAWAI NAZIRAN </a:t>
            </a:r>
            <a:br>
              <a:rPr lang="en-US" b="1" dirty="0" smtClean="0"/>
            </a:br>
            <a:r>
              <a:rPr lang="en-US" b="1" dirty="0" smtClean="0"/>
              <a:t>SESI 1/2015</a:t>
            </a:r>
            <a:endParaRPr lang="en-US" b="1" dirty="0"/>
          </a:p>
        </p:txBody>
      </p:sp>
      <p:sp>
        <p:nvSpPr>
          <p:cNvPr id="4" name="AutoShape 2" descr="data:image/jpeg;base64,/9j/4AAQSkZJRgABAQAAAQABAAD/2wCEAAkGBxITEhISExMVFRQVEBcXFRUTFhYVFRkUFBQWFhQWFRgYHCggGholGxQUITEhJSksMC4uFx8zODQsNygtLiwBCgoKDg0OGhAQGiwkICQsLCwrLCwsLC0sLDQsLCwsLDEsLCwsLCwsLSwsLCwsLDcsLCwtLCwsLC0sLCwsLCwsLP/AABEIAMgA/AMBEQACEQEDEQH/xAAbAAEAAgMBAQAAAAAAAAAAAAAABAUCAwYHAf/EADoQAAIBAgMFBQYFBAEFAAAAAAABAgMRBCExBQZBUWEScYGRoSIyQlKx0RMjYnLBBxTC4aJDgpLS8P/EABoBAQACAwEAAAAAAAAAAAAAAAABAgQFBgP/xAAxEQEAAQMCBAMIAgEFAAAAAAAAAQIDEQQxBRIhQRNR0SIyYXGBkbHhocEUBiNCQ3L/2gAMAwEAAhEDEQA/APcQAAAAAAAAAAAAAAAAAAAAAAAAAAAY1KiinKTSS1bdku9kTMRGZRVVFMZmcQ5vaO+lCD7NNOq+ayj4N6+RiV62iOlPVpdTx2xbnFEc34aKO/VL4qU1+1xl9bERrae8PGj/AFDZ/wCVEx9p9Fns7efDVpxpwlLty0i4vgru7WSPW3qrddXLG7Y6fienv1RTRM5n4SujIbAAAAAAAAAAAAAAAAAAAAAAAAAAAAAAAU+3d4qWGVn7VThCLz75ckY1/U0Wum8+TX63iVrSxietXl6+Tzza+262Id6kvZvdQWUV4cX1Zqrt+u5PtT9HH6vX3tTPtz08uytlUSPLLDinLXTU6kowhFuUnZRjq2RHNVOIZFqxNdUU0xmZeo7p7tRwse1K0q0l7Ulol8senXibnTaaLUZnd2fD9BTpqcz1qnef6h0BltiAAAAAAAAAAAAAAAAAAAAAAAAAAAAAcdvNveoXpYd3lpKpk0ukOb66Gt1Otx7Nv7+jn+I8Yi3m3Y37z5fJwk5tttttt3bebb5tmsmc9ZcrVM1TmestVSpbvCaacsMPQnVmoQi5Tk7JLUmmmapxG7ItWqrlUUURmXqu6u7UMLHtO0q0l7U+CXyx6deJutNpotRmd3YaDQU6anM9ap3n+oX5lNiAAAAAAAAAAAAAAAAAAAAAAAAAAAA+N2zYNnn+9e9bqdqjQdoZqc18fSP6evHu11Gq1nP7FG3n5/pyvE+LTXm1Znp3nz+Xw/LkTXufYVKlslqWWppzu1U4OTUYptt2SWbbeiQiM7PWmmapiI3eq7o7trCw7U7OtJe09VFfJH+XxfgbrS6bwozO8ux4doI01OZ96d/R0RltkAAAAAAAAAAAAAAAAAAAAAAAAAAAAMDzzfDef8VuhRf5adpyXxtPRfp+vdrp9Xquf2KNu/x/X5cpxXik3Jmzan2e8+f6/PyckYDQNc6nBEwvFPm1ErvS9yN2fwYqvVX5sl7MX8EX/k/TTmbbR6bkjnq3/H7dXwvh/gx4tfvT/H7dcZ7cgAAAAAAAAAAAAAAAAAAAAAAAAAAAAHC77by37WGovmqsl6wi/r5czVa3VZ/26PrP9erm+L8S3sWp/wDU/wBeriDWOaa6k+BaIWphrJXdpuFu722sTVXsRf5afxSXxPouHXuM/RafmnxKto2b7hGg5p8a5HTt6vRTbOmAAAAAAAAAAAAAAAAAAAAAAAAAAAAAOV313i/Bj+DTf5sl7TXwRf8Ak+HnyMDWankjkp3n+Gm4txDwKfDo96f4/bzds07kGM5ExGUxDUWXW+7GxXiqyhpCOdSXKPJdXp58j2sWZu18vbuztBo51N3HaN3r9GlGEYxikoxSSS0SWiN7EREYh2lNMUxFMbQzJWAAAAAAAAAAAAAAAAAAAAAAAAAAAAVO8u2o4Wk5ZOcsqcecub6LV/7MfU34tUZ79mFrtZTprXNO87Q8lr15TlKcneUm22+LZoZmZnMuHuV1XKpqqnMy1ykREZViGo9F2dCjKcowim5SaSS4t5IREzOIWooqrqimneXsO7ex44WjGmrOTzqS5zaz8Foje2LMWqMd+7t9FpadNaiiN+/zWp7MsAAAAAAAAAAAAAAAAAAAAAAAAAAABrxNeNOEpzdoxi22+CRWqqKYmZ2VrrpopmqraHkG39ryxNaVR5R0hH5YrTxerNBfvTdr5p+jhtdqqtTdmudu0eUK1s8WG1tl4jC+Akd9/TvYWX91UWuVJPlpKfjovHmbHRWP+yfp6uk4NosR49cfL1d2bJ0AAAAAAAAAAAAAAAAAAAAAABRbxbzU8N7KXbqv4E7WXOT4dxi6jVU2um8tZr+J29LGN6vL1cZid7cVN3VTsL5YJJebuzXzrLtU74c3d4zq65zFWPhEJ+yt9KsMq35keeUZLyVme9vWVR73VlaTjt2icXo5o8+7s9m7Xo11enUjJ2zjddpd6M63eoue7LpbGqtX4zbqz8O/2Tj1ZAB5/wD1F25drCweStKq1xesYeGr8DV66/mfDj6uc41q8z4FP19HEJmtc7h8kyYhMQxLJWu7WyHia8aefYWdR8oLXxei7z1sWpu18v3Zmh0s6i7FPbu9io0oxjGMUlGKSSWiSySRvYiIjEO2ppimIpjaGZKQAAAAAAAAAAAAAAAAAAAAFLvZth4aj2oq85PsxfCLt7z+xjaq9NqjMbywOI6udNZ5qY6z0j4PK6tWUm5Sbcm7tvNtvizRzMzOZcPXVVXVNVU5mWuVSwhEU5aqlRyd36ZLyLPToUqsotSi3GS0cW013NDOOsLU1VUzmmcS9K3L3p/HX4NZ/mpezLJdtL/JeuvM2uk1PP7Fe/5/bquGcR8ePDue9H8/tebf2pHDUJ1XqlaK5zfur/7gmZN67Fuiamw1Woixamufp83i1au5ylKTvKTbbfFt3bNDOZnMuIrqmuqaqt5EyrzkLAgRGXre5uxf7agu0vzKiUp81l7MPC/m2brS2fDo67zu7PhukjT2uvvT1n0+i/MlsAAAAAAAAAAAAAAAAAAAAAADXXoxnFxnFSi1Zpq6ZExExiVa6Ka4mmqMw4bb+48k3PC5p/8ATk7Nftk9V0fqay/oZ3t/Zzus4JOeax9vSXE43CVKU3CpFxktU+uj6owqqKqJxVGGlu2LlqeWuMNBR5AGdGtKElKLcZRaaa1TWjRMZjrC1FdVFUVUz1ha7370SxSoxt2VCF5rg6rybXS2nezKvX5vRHw/La6zXTqqaYjpjf5uehIxpa6YSEQ8QDqNwdjfjV/xZL8ui089HP4V4Wv5czL0lnnrzO0NvwjSeLd8Sdqfy9TNw6wAAAAAAAAAAAAAAAAAAAAAAAR62MhHWS7lm/QCDW2x8sfGX2QHKb2UVXj2nJfiwXs6ZrjB29Op4X7cV0/Fg6/TRet9N4/n4ONxOEcEnqn6PkzTV0crkb1nk6xsj3KPAuEou0Pd7S4fQmJe1j3sS1bPblnwX1KdZle/inon3LsZ9hFtpLNt2S6vQb9ITTTNUxEPU93K0MNRhS7GazlJO95v3nn5eBvLFuLdEU/d3Gk08WLUUR9fn3XtHaNKXxJdJZfU9mSkp30A+gAAAAAAAAAAAAAAAAACPWxtOOslfks36AQa22Plj4y+yArMXtJ/HPwWXoiMmVbU2kvhV+ryIyrzIlXFzlq7dFkRlGWFGjKbtGLk+UU352Bh92tsWpTgp1IpRm7NXu07XV7ZIwtTax7XaWl4jpuWeeNp3+bj8TRcJOL8HzRraoxOHO10cs4abkK4fJZ5EJjoxpxUVZZIJqmapzLPtE5RhZ7Cw/al23pHT93+vsZmjt81XN5NvwjTc1zxZ2p2+f6dHCvNaSfjn9TaOly3Q2i1qk+7IZOZIo7XS0lKL8V9Ccp5k2lvHNcVJdfuicpym0d6qfxwa/a1JfwMpyscNtmhP3akb8pey/UlKcmB9AAAAAAAAAAI1bHU46yu+SzYEGttd/DHxf2ArsXtBv35+F7eiIyK2rtOK91X78kRlXmQ6uNnLjbosiMq5lHiruyu2+Czb8AhbYPd6vPNxUFznr/4rPzsThblXmD3ZpRt226j6+zHyX8tk4WwuaNKMVaMVFcopJehKWrH4SNWnOnLSUbdz4PwdmVrpiqmYl53bcXKJonu8g2rhn7UJK1SEmmuqyaNLdonbvDj71MxM01bwou0YnMxsPnaIynB2hzGH2mnJqMVdtpJLi27JExMz0hammapxD27YexYUcNToSjGVo3ndJpzlnJ59fRI6Gxai3bil2WmsRZtRR92OJ3coS0Tg/0vLyd0euHvhT4vdWovcnGS5O8X/KfoVmFZpUOOwFWn79OS62uvNXRCqv7YGcaj5k5MpFKouKGU5WeCxXZ9ypKPS7S+xOU5XuH2tVWrjJdVb1ROVlnh9rQllL2X1zXmMpT0yR9AAAAEbG4xU1zb0X36AUuIxc56vLkskBW4zHRhlrLl9yJlEzhXVcfOXGy/Tl6kZVyjtkITsHsavUzjBpfNP2V65vwRODlXuD3Ugs6s3J8o+yu6+r9CcLRSu8LgqdNWhCMe5ZvverJWSAAAAB5t/UPBuniI1V7tWOf74WT9Oz6mBqaMVZ83L8ZtTbuxcjar8x+nDYiPtO3E1V2jFXRqqasw19k88LZOyRyyZdd/TbY/4uIdaS9iirq/Go/d8s35GdoLPNc5p2j8trwmxz3eedqfy9Wc0brMOlzDCVdIjmRzw0zxaIyrNSJVq3IVVWL2NCpm4K/NZPzQFfU3Tl8E2uklf6WAjVN38RH4O0v0u/o7MlKHOm4u0k4vlJNPyYS3YOtKMklmm81wBErtErp2zca4NJ+63pyvxRKXQkgAAAc5jpXqTv8ANbwWgGgCu2hs9yfbi8+KfRWyZWYVmEzZm7Smrzqr9tPN+Lf2GDldFgtlUaXuwV/mftS82WWwmgAAAAAAXGRz++uzf7jDSjHOcH24Lm0mnHxTfjY8L8RVT0a/iNiL9maY3jrDx3tmpuw5GacPp4IAPTN21/b4eFNe8/am/wBUvsrLwNvYo8OiIdXo7fg2op77ys/7tvie2WVzMoSbJytlLpYWT1JTGZS6eESLRSvFDfGmlwLcq0UwysThZ9AqtobRp2cVGNTvV4/7IQoYUoq9opXfBfToQhsJSxhVXbilxnFebQS7EkAAADk9rTca9Tq0/wDigNUMQuOQG5MD6m1mnbuIE2htSccn7S65PzAssPtGnLK9nyeXroSJYAABhUqWKzVhWasIFbaNtCk1S85rlX19pSKTLzmpT47a01oVmp5VXMPP9v8AblUdVRV3qllfr3mLdt8+zVaqz4k80QjQqJq6MCqJicS01VM0ziU7ZNLtVFlezv48D1sUc1XyZWis89zM7R1eg7P2bWnZ9lpc3kbOImXR0UVSvsLsdL3nc9IolkU2p7rGnh4x0R6xTD1iiIbSy4AAh4zaUIZe9Lkv5fAjIpMXjp1NXZfKtPHmQjKMkBjOolqTgRqtZvoiUp2xNmyqTjNq1NO938TTyS6dQOtAAAAEHaWzY1kr5SWkl9HzQHPYvZlWnduPaj80c14rVARIVLaMDfDE8/QDfGSegBogbqGLnDSTtyea8gLLD7Yi8pq3VZr7jIsaVWMleLTXQkKlO5WYyrVTlX19nN6HnNMvKaJR3sZvVkckq+FMtct24vVkeHKv+PMtFTc6jLVvwHhH+LHdoj/T7B3u4zb/AHuK/wCNitWnoq3h5zw+1V1mF3s7YlCgrU6cY9Us/GTzZei1FPSIZFvT0UdKYwsFE9Ipe0RhkWwkJADRicXCHvPPglqBS4vac55L2V018WQhBsQDdiRHqYjl5kpaqVKU5dmCcpcl9W+C7wOh2bsCMbSq2nL5fgX/ALAXaAAAAAAAAgY3ZFKpnbsy+aOT8eDAo8ZsWrDNLtx5x18Y/a4FepAboYh8cwN0KiejAysQPsJtO6bT5rIIT8Pteayku0uejGUrPD4+nPR2fJ5P/ZIlAAAAAAAAa61aMVeTsgKjF7Wbyhkub18ORGRWyd3d5vmwh8CWqrXS0zYESpUvm2SLLZ2w51M53hH/AJPuT08fIDpsLhYU12YRSXq+rfFgbgAAAAAAAAAABFxmz6dT3o5/MspeYFHjNg1I5wfbXLJS+z9AKqSadmmmtU1Z+TA2QrNde8DfCsn0AzsQFgJOHx1SGjuuUs0BZ4fa0XlJdnrqiRPhNNXTTXQDIABjOokrtpLqBWYray0gr/qenggKqrUcneTbfUgYWAxqVEgIlWu30RI+4TCTqu0I35vSK73/ABqB0uzdiwp2lL2582sl+1cO/UC0AAAAAAAAAAAAAAAAaMThIVFacU+V9V3PVAUmM3eau6crr5Za+Evv5gVFWnKD7M4uL5P+OfgAhUa0YG+GIXHIDcncD7YgfYtrNNruyA3LGVF8cvO4B4yo/jl52+gGmTbzbv3gfAPkpJARauJ5eZIjNtvi233tvoBdbN2BKVpVfZXyLV/ufDuQHRUaUYJRikktEskBmAAAAAAAAAAAAAAAAAAAGutRjNdmSUlyauBT4zd9POnK36ZZrweq9QKTE4adN2nFx68H3PQDCMrAbY133gZrEdAPv9wuTAf3K5MDF4noBrliH3AaZyvqBIwGzqlZ+yrR4zenhzfcB0+ztl06WaV5Wzm9fDku4CcAAAAAAAAAAAAAAAAAAAAAAAAfJRTVmrp8HoBU4rYFOWcG4Pks4+XDwaArK2xa0dEp/teflKwEOeHqR1hNf9r+tgNPaA+doDbTw9SXuwm+6L+tgJlHYleWqUP3P+I3As8Ju9TjnNub5PKPlx8WBcRVslklogPo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ITEhISExMVFRQVEBcXFRUTFhYVFRkUFBQWFhQWFRgYHCggGholGxQUITEhJSksMC4uFx8zODQsNygtLiwBCgoKDg0OGhAQGiwkICQsLCwrLCwsLC0sLDQsLCwsLDEsLCwsLCwsLSwsLCwsLDcsLCwtLCwsLC0sLCwsLCwsLP/AABEIAMgA/AMBEQACEQEDEQH/xAAbAAEAAgMBAQAAAAAAAAAAAAAABAUCAwYHAf/EADoQAAIBAgMFBQYFBAEFAAAAAAABAgMRBCExBQZBUWEScYGRoSIyQlKx0RMjYnLBBxTC4aJDgpLS8P/EABoBAQACAwEAAAAAAAAAAAAAAAABAgQFBgP/xAAxEQEAAQMCBAMIAgEFAAAAAAAAAQIDEQQxBRIhQRNR0SIyYXGBkbHhocEUBiNCQ3L/2gAMAwEAAhEDEQA/APcQAAAAAAAAAAAAAAAAAAAAAAAAAAAY1KiinKTSS1bdku9kTMRGZRVVFMZmcQ5vaO+lCD7NNOq+ayj4N6+RiV62iOlPVpdTx2xbnFEc34aKO/VL4qU1+1xl9bERrae8PGj/AFDZ/wCVEx9p9Fns7efDVpxpwlLty0i4vgru7WSPW3qrddXLG7Y6fienv1RTRM5n4SujIbAAAAAAAAAAAAAAAAAAAAAAAAAAAAAAAU+3d4qWGVn7VThCLz75ckY1/U0Wum8+TX63iVrSxietXl6+Tzza+262Id6kvZvdQWUV4cX1Zqrt+u5PtT9HH6vX3tTPtz08uytlUSPLLDinLXTU6kowhFuUnZRjq2RHNVOIZFqxNdUU0xmZeo7p7tRwse1K0q0l7Ulol8senXibnTaaLUZnd2fD9BTpqcz1qnef6h0BltiAAAAAAAAAAAAAAAAAAAAAAAAAAAAAcdvNveoXpYd3lpKpk0ukOb66Gt1Otx7Nv7+jn+I8Yi3m3Y37z5fJwk5tttttt3bebb5tmsmc9ZcrVM1TmestVSpbvCaacsMPQnVmoQi5Tk7JLUmmmapxG7ItWqrlUUURmXqu6u7UMLHtO0q0l7U+CXyx6deJutNpotRmd3YaDQU6anM9ap3n+oX5lNiAAAAAAAAAAAAAAAAAAAAAAAAAAAA+N2zYNnn+9e9bqdqjQdoZqc18fSP6evHu11Gq1nP7FG3n5/pyvE+LTXm1Znp3nz+Xw/LkTXufYVKlslqWWppzu1U4OTUYptt2SWbbeiQiM7PWmmapiI3eq7o7trCw7U7OtJe09VFfJH+XxfgbrS6bwozO8ux4doI01OZ96d/R0RltkAAAAAAAAAAAAAAAAAAAAAAAAAAAAMDzzfDef8VuhRf5adpyXxtPRfp+vdrp9Xquf2KNu/x/X5cpxXik3Jmzan2e8+f6/PyckYDQNc6nBEwvFPm1ErvS9yN2fwYqvVX5sl7MX8EX/k/TTmbbR6bkjnq3/H7dXwvh/gx4tfvT/H7dcZ7cgAAAAAAAAAAAAAAAAAAAAAAAAAAAAHC77by37WGovmqsl6wi/r5czVa3VZ/26PrP9erm+L8S3sWp/wDU/wBeriDWOaa6k+BaIWphrJXdpuFu722sTVXsRf5afxSXxPouHXuM/RafmnxKto2b7hGg5p8a5HTt6vRTbOmAAAAAAAAAAAAAAAAAAAAAAAAAAAAAOV313i/Bj+DTf5sl7TXwRf8Ak+HnyMDWankjkp3n+Gm4txDwKfDo96f4/bzds07kGM5ExGUxDUWXW+7GxXiqyhpCOdSXKPJdXp58j2sWZu18vbuztBo51N3HaN3r9GlGEYxikoxSSS0SWiN7EREYh2lNMUxFMbQzJWAAAAAAAAAAAAAAAAAAAAAAAAAAAAVO8u2o4Wk5ZOcsqcecub6LV/7MfU34tUZ79mFrtZTprXNO87Q8lr15TlKcneUm22+LZoZmZnMuHuV1XKpqqnMy1ykREZViGo9F2dCjKcowim5SaSS4t5IREzOIWooqrqimneXsO7ex44WjGmrOTzqS5zaz8Foje2LMWqMd+7t9FpadNaiiN+/zWp7MsAAAAAAAAAAAAAAAAAAAAAAAAAAABrxNeNOEpzdoxi22+CRWqqKYmZ2VrrpopmqraHkG39ryxNaVR5R0hH5YrTxerNBfvTdr5p+jhtdqqtTdmudu0eUK1s8WG1tl4jC+Akd9/TvYWX91UWuVJPlpKfjovHmbHRWP+yfp6uk4NosR49cfL1d2bJ0AAAAAAAAAAAAAAAAAAAAAABRbxbzU8N7KXbqv4E7WXOT4dxi6jVU2um8tZr+J29LGN6vL1cZid7cVN3VTsL5YJJebuzXzrLtU74c3d4zq65zFWPhEJ+yt9KsMq35keeUZLyVme9vWVR73VlaTjt2icXo5o8+7s9m7Xo11enUjJ2zjddpd6M63eoue7LpbGqtX4zbqz8O/2Tj1ZAB5/wD1F25drCweStKq1xesYeGr8DV66/mfDj6uc41q8z4FP19HEJmtc7h8kyYhMQxLJWu7WyHia8aefYWdR8oLXxei7z1sWpu18v3Zmh0s6i7FPbu9io0oxjGMUlGKSSWiSySRvYiIjEO2ppimIpjaGZKQAAAAAAAAAAAAAAAAAAAAFLvZth4aj2oq85PsxfCLt7z+xjaq9NqjMbywOI6udNZ5qY6z0j4PK6tWUm5Sbcm7tvNtvizRzMzOZcPXVVXVNVU5mWuVSwhEU5aqlRyd36ZLyLPToUqsotSi3GS0cW013NDOOsLU1VUzmmcS9K3L3p/HX4NZ/mpezLJdtL/JeuvM2uk1PP7Fe/5/bquGcR8ePDue9H8/tebf2pHDUJ1XqlaK5zfur/7gmZN67Fuiamw1Woixamufp83i1au5ylKTvKTbbfFt3bNDOZnMuIrqmuqaqt5EyrzkLAgRGXre5uxf7agu0vzKiUp81l7MPC/m2brS2fDo67zu7PhukjT2uvvT1n0+i/MlsAAAAAAAAAAAAAAAAAAAAAADXXoxnFxnFSi1Zpq6ZExExiVa6Ka4mmqMw4bb+48k3PC5p/8ATk7Nftk9V0fqay/oZ3t/Zzus4JOeax9vSXE43CVKU3CpFxktU+uj6owqqKqJxVGGlu2LlqeWuMNBR5AGdGtKElKLcZRaaa1TWjRMZjrC1FdVFUVUz1ha7370SxSoxt2VCF5rg6rybXS2nezKvX5vRHw/La6zXTqqaYjpjf5uehIxpa6YSEQ8QDqNwdjfjV/xZL8ui089HP4V4Wv5czL0lnnrzO0NvwjSeLd8Sdqfy9TNw6wAAAAAAAAAAAAAAAAAAAAAAAR62MhHWS7lm/QCDW2x8sfGX2QHKb2UVXj2nJfiwXs6ZrjB29Op4X7cV0/Fg6/TRet9N4/n4ONxOEcEnqn6PkzTV0crkb1nk6xsj3KPAuEou0Pd7S4fQmJe1j3sS1bPblnwX1KdZle/inon3LsZ9hFtpLNt2S6vQb9ITTTNUxEPU93K0MNRhS7GazlJO95v3nn5eBvLFuLdEU/d3Gk08WLUUR9fn3XtHaNKXxJdJZfU9mSkp30A+gAAAAAAAAAAAAAAAAACPWxtOOslfks36AQa22Plj4y+yArMXtJ/HPwWXoiMmVbU2kvhV+ryIyrzIlXFzlq7dFkRlGWFGjKbtGLk+UU352Bh92tsWpTgp1IpRm7NXu07XV7ZIwtTax7XaWl4jpuWeeNp3+bj8TRcJOL8HzRraoxOHO10cs4abkK4fJZ5EJjoxpxUVZZIJqmapzLPtE5RhZ7Cw/al23pHT93+vsZmjt81XN5NvwjTc1zxZ2p2+f6dHCvNaSfjn9TaOly3Q2i1qk+7IZOZIo7XS0lKL8V9Ccp5k2lvHNcVJdfuicpym0d6qfxwa/a1JfwMpyscNtmhP3akb8pey/UlKcmB9AAAAAAAAAAI1bHU46yu+SzYEGttd/DHxf2ArsXtBv35+F7eiIyK2rtOK91X78kRlXmQ6uNnLjbosiMq5lHiruyu2+Czb8AhbYPd6vPNxUFznr/4rPzsThblXmD3ZpRt226j6+zHyX8tk4WwuaNKMVaMVFcopJehKWrH4SNWnOnLSUbdz4PwdmVrpiqmYl53bcXKJonu8g2rhn7UJK1SEmmuqyaNLdonbvDj71MxM01bwou0YnMxsPnaIynB2hzGH2mnJqMVdtpJLi27JExMz0hammapxD27YexYUcNToSjGVo3ndJpzlnJ59fRI6Gxai3bil2WmsRZtRR92OJ3coS0Tg/0vLyd0euHvhT4vdWovcnGS5O8X/KfoVmFZpUOOwFWn79OS62uvNXRCqv7YGcaj5k5MpFKouKGU5WeCxXZ9ypKPS7S+xOU5XuH2tVWrjJdVb1ROVlnh9rQllL2X1zXmMpT0yR9AAAAEbG4xU1zb0X36AUuIxc56vLkskBW4zHRhlrLl9yJlEzhXVcfOXGy/Tl6kZVyjtkITsHsavUzjBpfNP2V65vwRODlXuD3Ugs6s3J8o+yu6+r9CcLRSu8LgqdNWhCMe5ZvverJWSAAAAB5t/UPBuniI1V7tWOf74WT9Oz6mBqaMVZ83L8ZtTbuxcjar8x+nDYiPtO3E1V2jFXRqqasw19k88LZOyRyyZdd/TbY/4uIdaS9iirq/Go/d8s35GdoLPNc5p2j8trwmxz3eedqfy9Wc0brMOlzDCVdIjmRzw0zxaIyrNSJVq3IVVWL2NCpm4K/NZPzQFfU3Tl8E2uklf6WAjVN38RH4O0v0u/o7MlKHOm4u0k4vlJNPyYS3YOtKMklmm81wBErtErp2zca4NJ+63pyvxRKXQkgAAAc5jpXqTv8ANbwWgGgCu2hs9yfbi8+KfRWyZWYVmEzZm7Smrzqr9tPN+Lf2GDldFgtlUaXuwV/mftS82WWwmgAAAAAAXGRz++uzf7jDSjHOcH24Lm0mnHxTfjY8L8RVT0a/iNiL9maY3jrDx3tmpuw5GacPp4IAPTN21/b4eFNe8/am/wBUvsrLwNvYo8OiIdXo7fg2op77ys/7tvie2WVzMoSbJytlLpYWT1JTGZS6eESLRSvFDfGmlwLcq0UwysThZ9AqtobRp2cVGNTvV4/7IQoYUoq9opXfBfToQhsJSxhVXbilxnFebQS7EkAAADk9rTca9Tq0/wDigNUMQuOQG5MD6m1mnbuIE2htSccn7S65PzAssPtGnLK9nyeXroSJYAABhUqWKzVhWasIFbaNtCk1S85rlX19pSKTLzmpT47a01oVmp5VXMPP9v8AblUdVRV3qllfr3mLdt8+zVaqz4k80QjQqJq6MCqJicS01VM0ziU7ZNLtVFlezv48D1sUc1XyZWis89zM7R1eg7P2bWnZ9lpc3kbOImXR0UVSvsLsdL3nc9IolkU2p7rGnh4x0R6xTD1iiIbSy4AAh4zaUIZe9Lkv5fAjIpMXjp1NXZfKtPHmQjKMkBjOolqTgRqtZvoiUp2xNmyqTjNq1NO938TTyS6dQOtAAAAEHaWzY1kr5SWkl9HzQHPYvZlWnduPaj80c14rVARIVLaMDfDE8/QDfGSegBogbqGLnDSTtyea8gLLD7Yi8pq3VZr7jIsaVWMleLTXQkKlO5WYyrVTlX19nN6HnNMvKaJR3sZvVkckq+FMtct24vVkeHKv+PMtFTc6jLVvwHhH+LHdoj/T7B3u4zb/AHuK/wCNitWnoq3h5zw+1V1mF3s7YlCgrU6cY9Us/GTzZei1FPSIZFvT0UdKYwsFE9Ipe0RhkWwkJADRicXCHvPPglqBS4vac55L2V018WQhBsQDdiRHqYjl5kpaqVKU5dmCcpcl9W+C7wOh2bsCMbSq2nL5fgX/ALAXaAAAAAAAAgY3ZFKpnbsy+aOT8eDAo8ZsWrDNLtx5x18Y/a4FepAboYh8cwN0KiejAysQPsJtO6bT5rIIT8Pteayku0uejGUrPD4+nPR2fJ5P/ZIlAAAAAAAAa61aMVeTsgKjF7Wbyhkub18ORGRWyd3d5vmwh8CWqrXS0zYESpUvm2SLLZ2w51M53hH/AJPuT08fIDpsLhYU12YRSXq+rfFgbgAAAAAAAAAABFxmz6dT3o5/MspeYFHjNg1I5wfbXLJS+z9AKqSadmmmtU1Z+TA2QrNde8DfCsn0AzsQFgJOHx1SGjuuUs0BZ4fa0XlJdnrqiRPhNNXTTXQDIABjOokrtpLqBWYray0gr/qenggKqrUcneTbfUgYWAxqVEgIlWu30RI+4TCTqu0I35vSK73/ABqB0uzdiwp2lL2582sl+1cO/UC0AAAAAAAAAAAAAAAAaMThIVFacU+V9V3PVAUmM3eau6crr5Za+Evv5gVFWnKD7M4uL5P+OfgAhUa0YG+GIXHIDcncD7YgfYtrNNruyA3LGVF8cvO4B4yo/jl52+gGmTbzbv3gfAPkpJARauJ5eZIjNtvi233tvoBdbN2BKVpVfZXyLV/ufDuQHRUaUYJRikktEskBmAAAAAAAAAAAAAAAAAAAGutRjNdmSUlyauBT4zd9POnK36ZZrweq9QKTE4adN2nFx68H3PQDCMrAbY133gZrEdAPv9wuTAf3K5MDF4noBrliH3AaZyvqBIwGzqlZ+yrR4zenhzfcB0+ztl06WaV5Wzm9fDku4CcAAAAAAAAAAAAAAAAAAAAAAAAfJRTVmrp8HoBU4rYFOWcG4Pks4+XDwaArK2xa0dEp/teflKwEOeHqR1hNf9r+tgNPaA+doDbTw9SXuwm+6L+tgJlHYleWqUP3P+I3As8Ju9TjnNub5PKPlx8WBcRVslklogPo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3700" y="4419600"/>
            <a:ext cx="24003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www.jtm.gov.my/ver25/images/stories/logo_JTM20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1350" y="312738"/>
            <a:ext cx="19050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933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64096387"/>
              </p:ext>
            </p:extLst>
          </p:nvPr>
        </p:nvGraphicFramePr>
        <p:xfrm>
          <a:off x="4800600" y="1524000"/>
          <a:ext cx="411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MAKLUM BALAS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2139317"/>
              </p:ext>
            </p:extLst>
          </p:nvPr>
        </p:nvGraphicFramePr>
        <p:xfrm>
          <a:off x="304800" y="1600200"/>
          <a:ext cx="411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828800" y="3429000"/>
            <a:ext cx="12954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PELAJAR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248400" y="3425483"/>
            <a:ext cx="13716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PENGAJAR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296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3810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MAKLUMAT VERIFIKASI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sz="2000" dirty="0" smtClean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="" val="3694962978"/>
              </p:ext>
            </p:extLst>
          </p:nvPr>
        </p:nvGraphicFramePr>
        <p:xfrm>
          <a:off x="381000" y="16764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1200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5802608"/>
              </p:ext>
            </p:extLst>
          </p:nvPr>
        </p:nvGraphicFramePr>
        <p:xfrm>
          <a:off x="251520" y="1447800"/>
          <a:ext cx="8587679" cy="3931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0480"/>
                <a:gridCol w="1752600"/>
                <a:gridCol w="3962400"/>
                <a:gridCol w="23621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01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Kaedah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pengajaran</a:t>
                      </a:r>
                      <a:r>
                        <a:rPr lang="en-US" sz="2000" baseline="0" dirty="0" smtClean="0"/>
                        <a:t> pedagogy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Majoriti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pengajar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telah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mengikuti</a:t>
                      </a:r>
                      <a:r>
                        <a:rPr lang="en-US" sz="2000" baseline="0" dirty="0" smtClean="0"/>
                        <a:t> pedagogy, </a:t>
                      </a:r>
                      <a:r>
                        <a:rPr lang="en-US" sz="2000" baseline="0" dirty="0" err="1" smtClean="0"/>
                        <a:t>namun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sebilangan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pengajar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masih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belum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mengikuti</a:t>
                      </a:r>
                      <a:r>
                        <a:rPr lang="en-US" sz="2000" baseline="0" dirty="0" smtClean="0"/>
                        <a:t> pedagogy </a:t>
                      </a:r>
                      <a:r>
                        <a:rPr lang="en-US" sz="2000" baseline="0" dirty="0" err="1" smtClean="0"/>
                        <a:t>terutama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pengajar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lantikan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baru</a:t>
                      </a:r>
                      <a:r>
                        <a:rPr lang="en-US" sz="2000" baseline="0" dirty="0" smtClean="0"/>
                        <a:t>.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-ILP </a:t>
                      </a:r>
                      <a:r>
                        <a:rPr lang="en-US" sz="2000" dirty="0" err="1" smtClean="0"/>
                        <a:t>Kangar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-ILP AP </a:t>
                      </a:r>
                      <a:r>
                        <a:rPr lang="en-US" sz="2000" dirty="0" err="1" smtClean="0"/>
                        <a:t>Nibong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Tebal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-ILP </a:t>
                      </a:r>
                      <a:r>
                        <a:rPr lang="en-US" sz="2000" dirty="0" err="1" smtClean="0"/>
                        <a:t>Marang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59564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Penggunaan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silibus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dan</a:t>
                      </a:r>
                      <a:r>
                        <a:rPr lang="en-US" sz="2000" dirty="0" smtClean="0"/>
                        <a:t> WIM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Baik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mengikut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arahan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ditetapkan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oleh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jabatan</a:t>
                      </a:r>
                      <a:r>
                        <a:rPr lang="en-US" sz="2000" baseline="0" dirty="0" smtClean="0"/>
                        <a:t>. </a:t>
                      </a:r>
                    </a:p>
                    <a:p>
                      <a:r>
                        <a:rPr lang="en-US" sz="2000" baseline="0" dirty="0" err="1" smtClean="0"/>
                        <a:t>Terdapat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institut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masih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belum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terima</a:t>
                      </a:r>
                      <a:r>
                        <a:rPr lang="en-US" sz="2000" baseline="0" dirty="0" smtClean="0"/>
                        <a:t> WIM </a:t>
                      </a:r>
                      <a:r>
                        <a:rPr lang="en-US" sz="2000" baseline="0" dirty="0" err="1" smtClean="0"/>
                        <a:t>bagi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beberapa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kursus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-</a:t>
                      </a:r>
                      <a:r>
                        <a:rPr lang="en-US" sz="2000" baseline="0" dirty="0" err="1" smtClean="0"/>
                        <a:t>Tek</a:t>
                      </a:r>
                      <a:r>
                        <a:rPr lang="en-US" sz="2000" baseline="0" dirty="0" smtClean="0"/>
                        <a:t>. </a:t>
                      </a:r>
                      <a:r>
                        <a:rPr lang="en-US" sz="2000" baseline="0" dirty="0" err="1" smtClean="0"/>
                        <a:t>Automotif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Tahap</a:t>
                      </a:r>
                      <a:r>
                        <a:rPr lang="en-US" sz="2000" baseline="0" dirty="0" smtClean="0"/>
                        <a:t> 2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3 </a:t>
                      </a:r>
                    </a:p>
                    <a:p>
                      <a:r>
                        <a:rPr lang="en-US" sz="2000" baseline="0" dirty="0" smtClean="0"/>
                        <a:t>-DT PPU </a:t>
                      </a:r>
                    </a:p>
                    <a:p>
                      <a:r>
                        <a:rPr lang="en-US" sz="2000" baseline="0" dirty="0" smtClean="0"/>
                        <a:t>-DT </a:t>
                      </a:r>
                      <a:r>
                        <a:rPr lang="en-US" sz="2000" baseline="0" dirty="0" err="1" smtClean="0"/>
                        <a:t>Mekatronik</a:t>
                      </a:r>
                      <a:r>
                        <a:rPr lang="en-US" sz="2000" baseline="0" dirty="0" smtClean="0"/>
                        <a:t>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967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2574083"/>
              </p:ext>
            </p:extLst>
          </p:nvPr>
        </p:nvGraphicFramePr>
        <p:xfrm>
          <a:off x="251520" y="1447800"/>
          <a:ext cx="8663880" cy="51038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5010"/>
                <a:gridCol w="1768151"/>
                <a:gridCol w="4247119"/>
                <a:gridCol w="2133600"/>
              </a:tblGrid>
              <a:tr h="7064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23858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Kawalan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atas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pelajar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Baik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terkawal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176940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Pengurusan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peralatan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latihan</a:t>
                      </a:r>
                      <a:r>
                        <a:rPr lang="en-US" sz="2000" dirty="0" smtClean="0"/>
                        <a:t> / </a:t>
                      </a:r>
                      <a:r>
                        <a:rPr lang="en-US" sz="2000" dirty="0" err="1" smtClean="0"/>
                        <a:t>mesin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Baik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penyelenggaraan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dijalankan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dalam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keadaan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terancang</a:t>
                      </a:r>
                      <a:r>
                        <a:rPr lang="en-US" sz="2000" baseline="0" dirty="0" smtClean="0"/>
                        <a:t>.</a:t>
                      </a:r>
                    </a:p>
                    <a:p>
                      <a:r>
                        <a:rPr lang="en-US" sz="2000" baseline="0" dirty="0" err="1" smtClean="0"/>
                        <a:t>Kekurangan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mesin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kerana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mesin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sedia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ada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mengalami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kerosakan</a:t>
                      </a:r>
                      <a:r>
                        <a:rPr lang="en-US" sz="2000" baseline="0" dirty="0" smtClean="0"/>
                        <a:t>.</a:t>
                      </a:r>
                    </a:p>
                    <a:p>
                      <a:r>
                        <a:rPr lang="en-US" sz="2000" baseline="0" dirty="0" err="1" smtClean="0"/>
                        <a:t>Peralatan</a:t>
                      </a:r>
                      <a:r>
                        <a:rPr lang="en-US" sz="2000" baseline="0" dirty="0" smtClean="0"/>
                        <a:t> di </a:t>
                      </a:r>
                      <a:r>
                        <a:rPr lang="en-US" sz="2000" baseline="0" dirty="0" err="1" smtClean="0"/>
                        <a:t>bengkel</a:t>
                      </a:r>
                      <a:r>
                        <a:rPr lang="en-US" sz="2000" baseline="0" dirty="0" smtClean="0"/>
                        <a:t> PPU </a:t>
                      </a:r>
                      <a:r>
                        <a:rPr lang="en-US" sz="2000" baseline="0" dirty="0" err="1" smtClean="0"/>
                        <a:t>perlu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dinaiktaraf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sesuai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tek</a:t>
                      </a:r>
                      <a:r>
                        <a:rPr lang="en-US" sz="2000" baseline="0" dirty="0" smtClean="0"/>
                        <a:t>. </a:t>
                      </a:r>
                      <a:r>
                        <a:rPr lang="en-US" sz="2000" baseline="0" dirty="0" err="1" smtClean="0"/>
                        <a:t>semasa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ILP Labuan</a:t>
                      </a:r>
                      <a:endParaRPr lang="en-US" sz="1800" dirty="0"/>
                    </a:p>
                  </a:txBody>
                  <a:tcPr/>
                </a:tc>
              </a:tr>
              <a:tr h="123858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Persekitaran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latihan</a:t>
                      </a:r>
                      <a:r>
                        <a:rPr lang="en-US" sz="2000" dirty="0" smtClean="0"/>
                        <a:t> / </a:t>
                      </a:r>
                      <a:r>
                        <a:rPr lang="en-US" sz="2000" dirty="0" err="1" smtClean="0"/>
                        <a:t>bengkel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Baik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disarankan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amalan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persekitaran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berkualiti</a:t>
                      </a:r>
                      <a:r>
                        <a:rPr lang="en-US" sz="2000" baseline="0" dirty="0" smtClean="0"/>
                        <a:t> 5S </a:t>
                      </a:r>
                      <a:r>
                        <a:rPr lang="en-US" sz="2000" baseline="0" dirty="0" err="1" smtClean="0"/>
                        <a:t>diteruskan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98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PENEMUAN VERIFIKASI PN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5987235"/>
              </p:ext>
            </p:extLst>
          </p:nvPr>
        </p:nvGraphicFramePr>
        <p:xfrm>
          <a:off x="251520" y="1447800"/>
          <a:ext cx="8587679" cy="490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9080"/>
                <a:gridCol w="1524000"/>
                <a:gridCol w="3505200"/>
                <a:gridCol w="28193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991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Pemeriksaan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err="1" smtClean="0"/>
                        <a:t>Memuaskan</a:t>
                      </a:r>
                      <a:r>
                        <a:rPr lang="en-US" sz="2000" baseline="0" dirty="0" smtClean="0"/>
                        <a:t>. </a:t>
                      </a:r>
                      <a:r>
                        <a:rPr lang="en-US" sz="2000" baseline="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berjalan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baik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berpandukan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garis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panduan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telah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ditetapkan</a:t>
                      </a:r>
                      <a:r>
                        <a:rPr lang="en-US" sz="2000" baseline="0" dirty="0" smtClean="0"/>
                        <a:t>.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err="1" smtClean="0"/>
                        <a:t>Disarankan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penyelarasan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r>
                        <a:rPr lang="en-US" sz="2000" baseline="0" dirty="0" smtClean="0"/>
                        <a:t> JTM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sistem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penilaian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bagi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Persijilan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Kemahiran</a:t>
                      </a:r>
                      <a:r>
                        <a:rPr lang="en-US" sz="2000" baseline="0" dirty="0" smtClean="0"/>
                        <a:t> Malaysia </a:t>
                      </a:r>
                      <a:r>
                        <a:rPr lang="en-US" sz="2000" baseline="0" dirty="0" err="1" smtClean="0"/>
                        <a:t>dibuat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penyelarasan</a:t>
                      </a:r>
                      <a:r>
                        <a:rPr lang="en-US" sz="2000" baseline="0" dirty="0" smtClean="0"/>
                        <a:t> di </a:t>
                      </a:r>
                      <a:r>
                        <a:rPr lang="en-US" sz="2000" baseline="0" dirty="0" err="1" smtClean="0"/>
                        <a:t>peringkat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institut</a:t>
                      </a:r>
                      <a:r>
                        <a:rPr lang="en-US" sz="2000" baseline="0" dirty="0" smtClean="0"/>
                        <a:t> 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merujuk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kepada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pekeliling</a:t>
                      </a:r>
                      <a:r>
                        <a:rPr lang="en-US" sz="2000" baseline="0" dirty="0" smtClean="0"/>
                        <a:t>, memo </a:t>
                      </a:r>
                      <a:r>
                        <a:rPr lang="en-US" sz="2000" baseline="0" dirty="0" err="1" smtClean="0"/>
                        <a:t>dan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buku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panduan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berkuatkuasa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</a:tr>
              <a:tr h="59564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Penggunaan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pusat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sumber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Keadaan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Pusat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Sumber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adalah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baik</a:t>
                      </a:r>
                      <a:r>
                        <a:rPr lang="en-US" sz="2000" baseline="0" dirty="0" smtClean="0"/>
                        <a:t>.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31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60967"/>
              </p:ext>
            </p:extLst>
          </p:nvPr>
        </p:nvGraphicFramePr>
        <p:xfrm>
          <a:off x="228600" y="1412875"/>
          <a:ext cx="8915399" cy="429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281"/>
                <a:gridCol w="5696119"/>
                <a:gridCol w="2666999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6248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Dokumentasi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SPC: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Pemarkahan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di SPC.02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SPC.05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lengkap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ditandatangani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kesilapan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subjek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sesi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latihan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 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Pengesahan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PN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SPC.07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bagi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Tahap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1, 2,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dibuat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tetapi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PPL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talah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sahkan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Tahap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4.  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lulus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semua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subjek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tetapi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direkodkan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gagal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SPC.06 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mencapai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graduasi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JMTI/ ADTEC Kulim/ 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Pedas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JMTI/ ADTEC Bintulu/ 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ILP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Pedas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Melaka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Pedas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kerja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kursus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diberikan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secara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pukal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bagi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semua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Shah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 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99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5970373"/>
              </p:ext>
            </p:extLst>
          </p:nvPr>
        </p:nvGraphicFramePr>
        <p:xfrm>
          <a:off x="228601" y="1561475"/>
          <a:ext cx="8763000" cy="5031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40"/>
                <a:gridCol w="5598750"/>
                <a:gridCol w="2621410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9296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3.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nn-NO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nn-N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Pelaksanaan kerja kursus</a:t>
                      </a: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yang tidak seimbang, kerja kursus kurang daripada 4 serta tiada ujian dijalankan. </a:t>
                      </a:r>
                    </a:p>
                    <a:p>
                      <a:pPr algn="l" fontAlgn="b"/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Melaka/ 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 ILP Kuala Lumpur/ ILP Kuala Langat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4.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sebenar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di SPC.05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tetapi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maksimum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59.(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Sistem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CGPA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versi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lama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disetkan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C+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untuk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maksimum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ulang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Pedas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5.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TMS: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Masalah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sistem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TMS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melibatkan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kehadiran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kurang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95%.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diambil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sekiranya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gagal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LI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menyebabkan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CGPA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berubah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Permasalahan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melibatkan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tangguh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Kepelbagaian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 Lumpur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96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0921901"/>
              </p:ext>
            </p:extLst>
          </p:nvPr>
        </p:nvGraphicFramePr>
        <p:xfrm>
          <a:off x="228601" y="1232588"/>
          <a:ext cx="8763000" cy="523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40"/>
                <a:gridCol w="5598750"/>
                <a:gridCol w="2621410"/>
              </a:tblGrid>
              <a:tr h="469834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JPK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561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3418226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Portfolio</a:t>
                      </a: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dan SPC.07:</a:t>
                      </a:r>
                      <a:endParaRPr lang="nn-NO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RPK tidak diisi dengan lengkap, tarikh dan tandatangan PP dan PPD tiada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Bukti tidak sepadan dengan kaedah yang dipilih dalam RPK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Coding number untuk CU dan Work Activities dalam RPK tidak dimasukkan.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Bukti keterampilan tidak lengkap, tidak ditandatangani oleh PP/PPD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Kertas penilaian pengetahuan dan penilaian prestasi sahaja yang perlu dimasukkan sebagai bukti keterampilan di dalam portfolio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SPC.07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bagi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mengulang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modul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diasingkan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semasa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JMTI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 ADTEC Melaka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Kulim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Kulim/ ADTEC Bintulu/ 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Ipoh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ILP Ipoh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9575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2. 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Masih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terdapat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PP yang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melaksanakan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penilaian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lebih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daripada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tahap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satu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masa. 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Kangar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60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33400" y="228600"/>
            <a:ext cx="6096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ISU-ISU UTAMA</a:t>
            </a:r>
            <a:endParaRPr lang="en-US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9268919"/>
              </p:ext>
            </p:extLst>
          </p:nvPr>
        </p:nvGraphicFramePr>
        <p:xfrm>
          <a:off x="228601" y="1561475"/>
          <a:ext cx="8763000" cy="306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40"/>
                <a:gridCol w="5598750"/>
                <a:gridCol w="2621410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JPK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9296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3.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 Ability: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Penilaian Core Ability tidak seragam, masih terdapat kertas tugasan yang dimasukkan ke dalam portfolio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Tarikh JPK/CA/01 di setiap penilaian amali tidak sama dengan tarikh penilaian prestasi dibuat.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Tiada borang penilaian Prestasi NCS-Core Abilities (JPK/CA/01) digunakan 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 Lumpur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237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822</TotalTime>
  <Words>708</Words>
  <Application>Microsoft Office PowerPoint</Application>
  <PresentationFormat>On-screen Show (4:3)</PresentationFormat>
  <Paragraphs>163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LAPORAN VERIFIKASI  PEGAWAI NAZIRAN  SESI 1/2015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jtm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azreen</dc:creator>
  <cp:lastModifiedBy>bktupphq</cp:lastModifiedBy>
  <cp:revision>51</cp:revision>
  <dcterms:created xsi:type="dcterms:W3CDTF">2015-02-17T02:57:49Z</dcterms:created>
  <dcterms:modified xsi:type="dcterms:W3CDTF">2015-04-30T17:46:30Z</dcterms:modified>
</cp:coreProperties>
</file>