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9"/>
  </p:notesMasterIdLst>
  <p:sldIdLst>
    <p:sldId id="256" r:id="rId2"/>
    <p:sldId id="278" r:id="rId3"/>
    <p:sldId id="265" r:id="rId4"/>
    <p:sldId id="257" r:id="rId5"/>
    <p:sldId id="263" r:id="rId6"/>
    <p:sldId id="259" r:id="rId7"/>
    <p:sldId id="261" r:id="rId8"/>
    <p:sldId id="266" r:id="rId9"/>
    <p:sldId id="267" r:id="rId10"/>
    <p:sldId id="268" r:id="rId11"/>
    <p:sldId id="310" r:id="rId12"/>
    <p:sldId id="322" r:id="rId13"/>
    <p:sldId id="269" r:id="rId14"/>
    <p:sldId id="270" r:id="rId15"/>
    <p:sldId id="271" r:id="rId16"/>
    <p:sldId id="312" r:id="rId17"/>
    <p:sldId id="272" r:id="rId18"/>
    <p:sldId id="273" r:id="rId19"/>
    <p:sldId id="275" r:id="rId20"/>
    <p:sldId id="276" r:id="rId21"/>
    <p:sldId id="313" r:id="rId22"/>
    <p:sldId id="283" r:id="rId23"/>
    <p:sldId id="284" r:id="rId24"/>
    <p:sldId id="287" r:id="rId25"/>
    <p:sldId id="321" r:id="rId26"/>
    <p:sldId id="277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67" d="100"/>
          <a:sy n="67" d="100"/>
        </p:scale>
        <p:origin x="1398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509</c:v>
                </c:pt>
                <c:pt idx="1">
                  <c:v>348</c:v>
                </c:pt>
                <c:pt idx="2">
                  <c:v>240</c:v>
                </c:pt>
                <c:pt idx="3" formatCode="0">
                  <c:v>47.151277013752441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5768344"/>
        <c:axId val="335764424"/>
        <c:axId val="0"/>
      </c:bar3DChart>
      <c:catAx>
        <c:axId val="335768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5764424"/>
        <c:crosses val="autoZero"/>
        <c:auto val="1"/>
        <c:lblAlgn val="ctr"/>
        <c:lblOffset val="100"/>
        <c:noMultiLvlLbl val="0"/>
      </c:catAx>
      <c:valAx>
        <c:axId val="3357644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576834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3G SMAW (SEM 2)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19</c:v>
                </c:pt>
                <c:pt idx="1">
                  <c:v>16</c:v>
                </c:pt>
                <c:pt idx="2">
                  <c:v>11</c:v>
                </c:pt>
                <c:pt idx="3" formatCode="0">
                  <c:v>57.894736842105274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6G GTAW CS (SEM 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14</c:v>
                </c:pt>
                <c:pt idx="1">
                  <c:v>13</c:v>
                </c:pt>
                <c:pt idx="2">
                  <c:v>13</c:v>
                </c:pt>
                <c:pt idx="3" formatCode="0">
                  <c:v>92.857142857142847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6097584"/>
        <c:axId val="336097976"/>
        <c:axId val="0"/>
      </c:bar3DChart>
      <c:catAx>
        <c:axId val="3360975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6097976"/>
        <c:crosses val="autoZero"/>
        <c:auto val="1"/>
        <c:lblAlgn val="ctr"/>
        <c:lblOffset val="100"/>
        <c:noMultiLvlLbl val="0"/>
      </c:catAx>
      <c:valAx>
        <c:axId val="3360979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609758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18</c:v>
                </c:pt>
                <c:pt idx="1">
                  <c:v>16</c:v>
                </c:pt>
                <c:pt idx="2">
                  <c:v>10</c:v>
                </c:pt>
                <c:pt idx="3" formatCode="0">
                  <c:v>55.555555555555557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6384320"/>
        <c:axId val="336381576"/>
        <c:axId val="0"/>
      </c:bar3DChart>
      <c:catAx>
        <c:axId val="3363843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6381576"/>
        <c:crosses val="autoZero"/>
        <c:auto val="1"/>
        <c:lblAlgn val="ctr"/>
        <c:lblOffset val="100"/>
        <c:noMultiLvlLbl val="0"/>
      </c:catAx>
      <c:valAx>
        <c:axId val="3363815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638432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8"/>
    </mc:Choice>
    <mc:Fallback>
      <c:style val="3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25</c:v>
                </c:pt>
                <c:pt idx="1">
                  <c:v>24</c:v>
                </c:pt>
                <c:pt idx="2">
                  <c:v>24</c:v>
                </c:pt>
                <c:pt idx="3" formatCode="0">
                  <c:v>96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6G GTAW / SMAW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6381968"/>
        <c:axId val="336387064"/>
        <c:axId val="0"/>
      </c:bar3DChart>
      <c:catAx>
        <c:axId val="3363819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6387064"/>
        <c:crosses val="autoZero"/>
        <c:auto val="1"/>
        <c:lblAlgn val="ctr"/>
        <c:lblOffset val="100"/>
        <c:noMultiLvlLbl val="0"/>
      </c:catAx>
      <c:valAx>
        <c:axId val="3363870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638196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2000"/>
            </a:pPr>
            <a:endParaRPr lang="en-US"/>
          </a:p>
        </c:txPr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14</c:v>
                </c:pt>
                <c:pt idx="1">
                  <c:v>8</c:v>
                </c:pt>
                <c:pt idx="2">
                  <c:v>1</c:v>
                </c:pt>
                <c:pt idx="3" formatCode="0">
                  <c:v>7.1428571428571415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6385888"/>
        <c:axId val="336383928"/>
        <c:axId val="0"/>
      </c:bar3DChart>
      <c:catAx>
        <c:axId val="3363858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6383928"/>
        <c:crosses val="autoZero"/>
        <c:auto val="1"/>
        <c:lblAlgn val="ctr"/>
        <c:lblOffset val="100"/>
        <c:noMultiLvlLbl val="0"/>
      </c:catAx>
      <c:valAx>
        <c:axId val="3363839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638588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28</c:v>
                </c:pt>
                <c:pt idx="1">
                  <c:v>18</c:v>
                </c:pt>
                <c:pt idx="2">
                  <c:v>5</c:v>
                </c:pt>
                <c:pt idx="3" formatCode="0">
                  <c:v>17.857142857142854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6380008"/>
        <c:axId val="336384712"/>
        <c:axId val="0"/>
      </c:bar3DChart>
      <c:catAx>
        <c:axId val="3363800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6384712"/>
        <c:crosses val="autoZero"/>
        <c:auto val="1"/>
        <c:lblAlgn val="ctr"/>
        <c:lblOffset val="100"/>
        <c:noMultiLvlLbl val="0"/>
      </c:catAx>
      <c:valAx>
        <c:axId val="3363847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638000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 baseline="0"/>
            </a:pPr>
            <a:endParaRPr lang="en-US"/>
          </a:p>
        </c:txPr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29</c:v>
                </c:pt>
                <c:pt idx="1">
                  <c:v>21</c:v>
                </c:pt>
                <c:pt idx="2">
                  <c:v>15</c:v>
                </c:pt>
                <c:pt idx="3" formatCode="0">
                  <c:v>51.724137931034491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6G GTAW CS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 formatCode="0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6386280"/>
        <c:axId val="336380792"/>
        <c:axId val="0"/>
      </c:bar3DChart>
      <c:catAx>
        <c:axId val="3363862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6380792"/>
        <c:crosses val="autoZero"/>
        <c:auto val="1"/>
        <c:lblAlgn val="ctr"/>
        <c:lblOffset val="100"/>
        <c:noMultiLvlLbl val="0"/>
      </c:catAx>
      <c:valAx>
        <c:axId val="3363807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638628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30</c:v>
                </c:pt>
                <c:pt idx="1">
                  <c:v>30</c:v>
                </c:pt>
                <c:pt idx="2">
                  <c:v>27</c:v>
                </c:pt>
                <c:pt idx="3" formatCode="0">
                  <c:v>90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6G GTAW CS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100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6G GTAW CS (SEM 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9692664"/>
        <c:axId val="279688744"/>
        <c:axId val="0"/>
      </c:bar3DChart>
      <c:catAx>
        <c:axId val="2796926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79688744"/>
        <c:crosses val="autoZero"/>
        <c:auto val="1"/>
        <c:lblAlgn val="ctr"/>
        <c:lblOffset val="100"/>
        <c:noMultiLvlLbl val="0"/>
      </c:catAx>
      <c:valAx>
        <c:axId val="2796887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7969266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 baseline="0"/>
            </a:pPr>
            <a:endParaRPr lang="en-US"/>
          </a:p>
        </c:txPr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2)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11</c:v>
                </c:pt>
                <c:pt idx="1">
                  <c:v>1</c:v>
                </c:pt>
                <c:pt idx="2">
                  <c:v>0</c:v>
                </c:pt>
                <c:pt idx="3" formatCode="0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6G SMAW (SEM 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21</c:v>
                </c:pt>
                <c:pt idx="1">
                  <c:v>1</c:v>
                </c:pt>
                <c:pt idx="2">
                  <c:v>0</c:v>
                </c:pt>
                <c:pt idx="3" formatCode="0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6G (SMAW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28</c:v>
                </c:pt>
                <c:pt idx="1">
                  <c:v>14</c:v>
                </c:pt>
                <c:pt idx="2">
                  <c:v>10</c:v>
                </c:pt>
                <c:pt idx="3" formatCode="0">
                  <c:v>35.714285714285715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6G GTAW/SMAW (SEM 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 formatCode="0">
                  <c:v>100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6G GTAW CS (SEM 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Sheet1!$B$6:$E$6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 formatCode="0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9693448"/>
        <c:axId val="279693840"/>
        <c:axId val="0"/>
      </c:bar3DChart>
      <c:catAx>
        <c:axId val="2796934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79693840"/>
        <c:crosses val="autoZero"/>
        <c:auto val="1"/>
        <c:lblAlgn val="ctr"/>
        <c:lblOffset val="100"/>
        <c:noMultiLvlLbl val="0"/>
      </c:catAx>
      <c:valAx>
        <c:axId val="279693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7969344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 baseline="0"/>
            </a:pPr>
            <a:endParaRPr lang="en-US"/>
          </a:p>
        </c:txPr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18</c:v>
                </c:pt>
                <c:pt idx="1">
                  <c:v>14</c:v>
                </c:pt>
                <c:pt idx="2">
                  <c:v>11</c:v>
                </c:pt>
                <c:pt idx="3" formatCode="0">
                  <c:v>61.111111111111114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9693056"/>
        <c:axId val="279694624"/>
        <c:axId val="0"/>
      </c:bar3DChart>
      <c:catAx>
        <c:axId val="2796930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79694624"/>
        <c:crosses val="autoZero"/>
        <c:auto val="1"/>
        <c:lblAlgn val="ctr"/>
        <c:lblOffset val="100"/>
        <c:noMultiLvlLbl val="0"/>
      </c:catAx>
      <c:valAx>
        <c:axId val="2796946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7969305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 baseline="0"/>
            </a:pPr>
            <a:endParaRPr lang="en-US"/>
          </a:p>
        </c:txPr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23</c:v>
                </c:pt>
                <c:pt idx="1">
                  <c:v>10</c:v>
                </c:pt>
                <c:pt idx="2">
                  <c:v>1</c:v>
                </c:pt>
                <c:pt idx="3" formatCode="0">
                  <c:v>4.3478260869565215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9688352"/>
        <c:axId val="279689136"/>
        <c:axId val="0"/>
      </c:bar3DChart>
      <c:catAx>
        <c:axId val="2796883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79689136"/>
        <c:crosses val="autoZero"/>
        <c:auto val="1"/>
        <c:lblAlgn val="ctr"/>
        <c:lblOffset val="100"/>
        <c:noMultiLvlLbl val="0"/>
      </c:catAx>
      <c:valAx>
        <c:axId val="2796891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7968835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 baseline="0"/>
            </a:pPr>
            <a:endParaRPr lang="en-US"/>
          </a:p>
        </c:txPr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4"/>
    </mc:Choice>
    <mc:Fallback>
      <c:style val="4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369</c:v>
                </c:pt>
                <c:pt idx="1">
                  <c:v>222</c:v>
                </c:pt>
                <c:pt idx="2">
                  <c:v>141</c:v>
                </c:pt>
                <c:pt idx="3" formatCode="0">
                  <c:v>38.211382113821138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5769520"/>
        <c:axId val="335763640"/>
        <c:axId val="0"/>
      </c:bar3DChart>
      <c:catAx>
        <c:axId val="3357695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5763640"/>
        <c:crosses val="autoZero"/>
        <c:auto val="1"/>
        <c:lblAlgn val="ctr"/>
        <c:lblOffset val="100"/>
        <c:noMultiLvlLbl val="0"/>
      </c:catAx>
      <c:valAx>
        <c:axId val="3357636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576952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3G SMAW (SEM 2)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Bili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14</c:v>
                </c:pt>
                <c:pt idx="1">
                  <c:v>13</c:v>
                </c:pt>
                <c:pt idx="2" formatCode="0">
                  <c:v>10</c:v>
                </c:pt>
                <c:pt idx="3" formatCode="0">
                  <c:v>71.428571428571416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Bili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22</c:v>
                </c:pt>
                <c:pt idx="1">
                  <c:v>2</c:v>
                </c:pt>
                <c:pt idx="2" formatCode="0">
                  <c:v>2</c:v>
                </c:pt>
                <c:pt idx="3" formatCode="0">
                  <c:v>9.0909090909090935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9690312"/>
        <c:axId val="279691096"/>
        <c:axId val="0"/>
      </c:bar3DChart>
      <c:catAx>
        <c:axId val="2796903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79691096"/>
        <c:crosses val="autoZero"/>
        <c:auto val="1"/>
        <c:lblAlgn val="ctr"/>
        <c:lblOffset val="100"/>
        <c:noMultiLvlLbl val="0"/>
      </c:catAx>
      <c:valAx>
        <c:axId val="2796910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7969031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3G SMAW (SEM 2)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29</c:v>
                </c:pt>
                <c:pt idx="1">
                  <c:v>28</c:v>
                </c:pt>
                <c:pt idx="2" formatCode="0">
                  <c:v>22</c:v>
                </c:pt>
                <c:pt idx="3" formatCode="0">
                  <c:v>75.862068965517253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6G SMAW (SEM 2)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 formatCode="0">
                  <c:v>1</c:v>
                </c:pt>
                <c:pt idx="3" formatCode="0">
                  <c:v>100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6G GTAW CS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</c:v>
                </c:pt>
                <c:pt idx="1">
                  <c:v>2</c:v>
                </c:pt>
                <c:pt idx="2" formatCode="0">
                  <c:v>2</c:v>
                </c:pt>
                <c:pt idx="3" formatCode="0">
                  <c:v>50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6G GTAW/SMAW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 formatCode="0">
                  <c:v>1</c:v>
                </c:pt>
                <c:pt idx="3" formatCode="0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8047912"/>
        <c:axId val="338049480"/>
        <c:axId val="0"/>
      </c:bar3DChart>
      <c:catAx>
        <c:axId val="3380479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8049480"/>
        <c:crosses val="autoZero"/>
        <c:auto val="1"/>
        <c:lblAlgn val="ctr"/>
        <c:lblOffset val="100"/>
        <c:noMultiLvlLbl val="0"/>
      </c:catAx>
      <c:valAx>
        <c:axId val="3380494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804791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 baseline="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4"/>
    </mc:Choice>
    <mc:Fallback>
      <c:style val="4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Peratus Kelulusan WQT</c:v>
                </c:pt>
              </c:strCache>
            </c:strRef>
          </c:tx>
          <c:invertIfNegative val="0"/>
          <c:cat>
            <c:strRef>
              <c:f>Sheet1!$B$1:$H$1</c:f>
              <c:strCache>
                <c:ptCount val="7"/>
                <c:pt idx="0">
                  <c:v>Sesi 1-2013</c:v>
                </c:pt>
                <c:pt idx="1">
                  <c:v>Sesi 2-2013</c:v>
                </c:pt>
                <c:pt idx="2">
                  <c:v>Sesi 1-2014</c:v>
                </c:pt>
                <c:pt idx="3">
                  <c:v>Sesi 2-2014</c:v>
                </c:pt>
                <c:pt idx="4">
                  <c:v>Sesi 1-2015</c:v>
                </c:pt>
                <c:pt idx="5">
                  <c:v>Sesi 2-2015</c:v>
                </c:pt>
                <c:pt idx="6">
                  <c:v>Sesi 1-2016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34</c:v>
                </c:pt>
                <c:pt idx="1">
                  <c:v>38</c:v>
                </c:pt>
                <c:pt idx="2">
                  <c:v>50</c:v>
                </c:pt>
                <c:pt idx="3">
                  <c:v>43</c:v>
                </c:pt>
                <c:pt idx="4">
                  <c:v>44</c:v>
                </c:pt>
                <c:pt idx="5">
                  <c:v>54</c:v>
                </c:pt>
                <c:pt idx="6">
                  <c:v>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8050264"/>
        <c:axId val="338049872"/>
        <c:axId val="0"/>
      </c:bar3DChart>
      <c:catAx>
        <c:axId val="338050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8049872"/>
        <c:crosses val="autoZero"/>
        <c:auto val="1"/>
        <c:lblAlgn val="ctr"/>
        <c:lblOffset val="100"/>
        <c:noMultiLvlLbl val="0"/>
      </c:catAx>
      <c:valAx>
        <c:axId val="3380498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805026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SESI 2/2012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6G SMAW</c:v>
                </c:pt>
                <c:pt idx="1">
                  <c:v>3G SMAW</c:v>
                </c:pt>
                <c:pt idx="2">
                  <c:v>6G GTAW CS</c:v>
                </c:pt>
                <c:pt idx="3">
                  <c:v>6G GTAW / SMAW</c:v>
                </c:pt>
                <c:pt idx="4">
                  <c:v>6GR SMAW</c:v>
                </c:pt>
                <c:pt idx="5">
                  <c:v>3G FCAW</c:v>
                </c:pt>
                <c:pt idx="6">
                  <c:v>6G GTAW SS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56</c:v>
                </c:pt>
                <c:pt idx="1">
                  <c:v>49</c:v>
                </c:pt>
                <c:pt idx="2">
                  <c:v>0</c:v>
                </c:pt>
                <c:pt idx="3">
                  <c:v>12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SESI 1/2013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6G SMAW</c:v>
                </c:pt>
                <c:pt idx="1">
                  <c:v>3G SMAW</c:v>
                </c:pt>
                <c:pt idx="2">
                  <c:v>6G GTAW CS</c:v>
                </c:pt>
                <c:pt idx="3">
                  <c:v>6G GTAW / SMAW</c:v>
                </c:pt>
                <c:pt idx="4">
                  <c:v>6GR SMAW</c:v>
                </c:pt>
                <c:pt idx="5">
                  <c:v>3G FCAW</c:v>
                </c:pt>
                <c:pt idx="6">
                  <c:v>6G GTAW SS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58</c:v>
                </c:pt>
                <c:pt idx="1">
                  <c:v>18</c:v>
                </c:pt>
                <c:pt idx="2">
                  <c:v>1</c:v>
                </c:pt>
                <c:pt idx="3">
                  <c:v>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SESI 2/2013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6G SMAW</c:v>
                </c:pt>
                <c:pt idx="1">
                  <c:v>3G SMAW</c:v>
                </c:pt>
                <c:pt idx="2">
                  <c:v>6G GTAW CS</c:v>
                </c:pt>
                <c:pt idx="3">
                  <c:v>6G GTAW / SMAW</c:v>
                </c:pt>
                <c:pt idx="4">
                  <c:v>6GR SMAW</c:v>
                </c:pt>
                <c:pt idx="5">
                  <c:v>3G FCAW</c:v>
                </c:pt>
                <c:pt idx="6">
                  <c:v>6G GTAW SS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66</c:v>
                </c:pt>
                <c:pt idx="1">
                  <c:v>20</c:v>
                </c:pt>
                <c:pt idx="2">
                  <c:v>17</c:v>
                </c:pt>
                <c:pt idx="3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SESI 1/2014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6G SMAW</c:v>
                </c:pt>
                <c:pt idx="1">
                  <c:v>3G SMAW</c:v>
                </c:pt>
                <c:pt idx="2">
                  <c:v>6G GTAW CS</c:v>
                </c:pt>
                <c:pt idx="3">
                  <c:v>6G GTAW / SMAW</c:v>
                </c:pt>
                <c:pt idx="4">
                  <c:v>6GR SMAW</c:v>
                </c:pt>
                <c:pt idx="5">
                  <c:v>3G FCAW</c:v>
                </c:pt>
                <c:pt idx="6">
                  <c:v>6G GTAW SS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112</c:v>
                </c:pt>
                <c:pt idx="1">
                  <c:v>29</c:v>
                </c:pt>
                <c:pt idx="2">
                  <c:v>15</c:v>
                </c:pt>
                <c:pt idx="3">
                  <c:v>22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SESI 2/2014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6G SMAW</c:v>
                </c:pt>
                <c:pt idx="1">
                  <c:v>3G SMAW</c:v>
                </c:pt>
                <c:pt idx="2">
                  <c:v>6G GTAW CS</c:v>
                </c:pt>
                <c:pt idx="3">
                  <c:v>6G GTAW / SMAW</c:v>
                </c:pt>
                <c:pt idx="4">
                  <c:v>6GR SMAW</c:v>
                </c:pt>
                <c:pt idx="5">
                  <c:v>3G FCAW</c:v>
                </c:pt>
                <c:pt idx="6">
                  <c:v>6G GTAW SS</c:v>
                </c:pt>
              </c:strCache>
            </c:strRef>
          </c:cat>
          <c:val>
            <c:numRef>
              <c:f>Sheet1!$F$2:$F$8</c:f>
              <c:numCache>
                <c:formatCode>General</c:formatCode>
                <c:ptCount val="7"/>
                <c:pt idx="0">
                  <c:v>61</c:v>
                </c:pt>
                <c:pt idx="1">
                  <c:v>31</c:v>
                </c:pt>
                <c:pt idx="2">
                  <c:v>19</c:v>
                </c:pt>
                <c:pt idx="3">
                  <c:v>9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SESI 1/2015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6G SMAW</c:v>
                </c:pt>
                <c:pt idx="1">
                  <c:v>3G SMAW</c:v>
                </c:pt>
                <c:pt idx="2">
                  <c:v>6G GTAW CS</c:v>
                </c:pt>
                <c:pt idx="3">
                  <c:v>6G GTAW / SMAW</c:v>
                </c:pt>
                <c:pt idx="4">
                  <c:v>6GR SMAW</c:v>
                </c:pt>
                <c:pt idx="5">
                  <c:v>3G FCAW</c:v>
                </c:pt>
                <c:pt idx="6">
                  <c:v>6G GTAW SS</c:v>
                </c:pt>
              </c:strCache>
            </c:strRef>
          </c:cat>
          <c:val>
            <c:numRef>
              <c:f>Sheet1!$G$2:$G$8</c:f>
              <c:numCache>
                <c:formatCode>General</c:formatCode>
                <c:ptCount val="7"/>
                <c:pt idx="0">
                  <c:v>143</c:v>
                </c:pt>
                <c:pt idx="1">
                  <c:v>45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SESI 2/2015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6G SMAW</c:v>
                </c:pt>
                <c:pt idx="1">
                  <c:v>3G SMAW</c:v>
                </c:pt>
                <c:pt idx="2">
                  <c:v>6G GTAW CS</c:v>
                </c:pt>
                <c:pt idx="3">
                  <c:v>6G GTAW / SMAW</c:v>
                </c:pt>
                <c:pt idx="4">
                  <c:v>6GR SMAW</c:v>
                </c:pt>
                <c:pt idx="5">
                  <c:v>3G FCAW</c:v>
                </c:pt>
                <c:pt idx="6">
                  <c:v>6G GTAW SS</c:v>
                </c:pt>
              </c:strCache>
            </c:strRef>
          </c:cat>
          <c:val>
            <c:numRef>
              <c:f>Sheet1!$H$2:$H$8</c:f>
              <c:numCache>
                <c:formatCode>General</c:formatCode>
                <c:ptCount val="7"/>
                <c:pt idx="0">
                  <c:v>136</c:v>
                </c:pt>
                <c:pt idx="1">
                  <c:v>31</c:v>
                </c:pt>
                <c:pt idx="2">
                  <c:v>19</c:v>
                </c:pt>
                <c:pt idx="3">
                  <c:v>6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SESI 2/2016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6G SMAW</c:v>
                </c:pt>
                <c:pt idx="1">
                  <c:v>3G SMAW</c:v>
                </c:pt>
                <c:pt idx="2">
                  <c:v>6G GTAW CS</c:v>
                </c:pt>
                <c:pt idx="3">
                  <c:v>6G GTAW / SMAW</c:v>
                </c:pt>
                <c:pt idx="4">
                  <c:v>6GR SMAW</c:v>
                </c:pt>
                <c:pt idx="5">
                  <c:v>3G FCAW</c:v>
                </c:pt>
                <c:pt idx="6">
                  <c:v>6G GTAW SS</c:v>
                </c:pt>
              </c:strCache>
            </c:strRef>
          </c:cat>
          <c:val>
            <c:numRef>
              <c:f>Sheet1!$I$2:$I$8</c:f>
              <c:numCache>
                <c:formatCode>General</c:formatCode>
                <c:ptCount val="7"/>
                <c:pt idx="0">
                  <c:v>141</c:v>
                </c:pt>
                <c:pt idx="1">
                  <c:v>64</c:v>
                </c:pt>
                <c:pt idx="2">
                  <c:v>32</c:v>
                </c:pt>
                <c:pt idx="3">
                  <c:v>3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JUMLAH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6G SMAW</c:v>
                </c:pt>
                <c:pt idx="1">
                  <c:v>3G SMAW</c:v>
                </c:pt>
                <c:pt idx="2">
                  <c:v>6G GTAW CS</c:v>
                </c:pt>
                <c:pt idx="3">
                  <c:v>6G GTAW / SMAW</c:v>
                </c:pt>
                <c:pt idx="4">
                  <c:v>6GR SMAW</c:v>
                </c:pt>
                <c:pt idx="5">
                  <c:v>3G FCAW</c:v>
                </c:pt>
                <c:pt idx="6">
                  <c:v>6G GTAW SS</c:v>
                </c:pt>
              </c:strCache>
            </c:strRef>
          </c:cat>
          <c:val>
            <c:numRef>
              <c:f>Sheet1!$J$2:$J$8</c:f>
              <c:numCache>
                <c:formatCode>General</c:formatCode>
                <c:ptCount val="7"/>
                <c:pt idx="0">
                  <c:v>773</c:v>
                </c:pt>
                <c:pt idx="1">
                  <c:v>287</c:v>
                </c:pt>
                <c:pt idx="2">
                  <c:v>108</c:v>
                </c:pt>
                <c:pt idx="3">
                  <c:v>64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8051048"/>
        <c:axId val="338054576"/>
        <c:axId val="0"/>
      </c:bar3DChart>
      <c:catAx>
        <c:axId val="3380510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8054576"/>
        <c:crosses val="autoZero"/>
        <c:auto val="1"/>
        <c:lblAlgn val="ctr"/>
        <c:lblOffset val="100"/>
        <c:noMultiLvlLbl val="0"/>
      </c:catAx>
      <c:valAx>
        <c:axId val="3380545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805104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4"/>
    </mc:Choice>
    <mc:Fallback>
      <c:style val="4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3G SMAW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100</c:v>
                </c:pt>
                <c:pt idx="1">
                  <c:v>91</c:v>
                </c:pt>
                <c:pt idx="2">
                  <c:v>64</c:v>
                </c:pt>
                <c:pt idx="3" formatCode="0">
                  <c:v>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5769128"/>
        <c:axId val="335766384"/>
        <c:axId val="0"/>
      </c:bar3DChart>
      <c:catAx>
        <c:axId val="3357691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5766384"/>
        <c:crosses val="autoZero"/>
        <c:auto val="1"/>
        <c:lblAlgn val="ctr"/>
        <c:lblOffset val="100"/>
        <c:noMultiLvlLbl val="0"/>
      </c:catAx>
      <c:valAx>
        <c:axId val="3357663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576912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3"/>
    </mc:Choice>
    <mc:Fallback>
      <c:style val="43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GTAW CS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36</c:v>
                </c:pt>
                <c:pt idx="1">
                  <c:v>32</c:v>
                </c:pt>
                <c:pt idx="2">
                  <c:v>32</c:v>
                </c:pt>
                <c:pt idx="3" formatCode="0">
                  <c:v>88.888888888888857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5770304"/>
        <c:axId val="335770696"/>
        <c:axId val="0"/>
      </c:bar3DChart>
      <c:catAx>
        <c:axId val="3357703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5770696"/>
        <c:crosses val="autoZero"/>
        <c:auto val="1"/>
        <c:lblAlgn val="ctr"/>
        <c:lblOffset val="100"/>
        <c:noMultiLvlLbl val="0"/>
      </c:catAx>
      <c:valAx>
        <c:axId val="335770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577030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5"/>
    </mc:Choice>
    <mc:Fallback>
      <c:style val="4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GTAW/SMAW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Lulur RT</c:v>
                </c:pt>
                <c:pt idx="3">
                  <c:v>Peratus Lulus RT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 formatCode="0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5765208"/>
        <c:axId val="278786448"/>
        <c:axId val="0"/>
      </c:bar3DChart>
      <c:catAx>
        <c:axId val="3357652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78786448"/>
        <c:crosses val="autoZero"/>
        <c:auto val="1"/>
        <c:lblAlgn val="ctr"/>
        <c:lblOffset val="100"/>
        <c:noMultiLvlLbl val="0"/>
      </c:catAx>
      <c:valAx>
        <c:axId val="2787864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576520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39</c:v>
                </c:pt>
                <c:pt idx="1">
                  <c:v>20</c:v>
                </c:pt>
                <c:pt idx="2">
                  <c:v>14</c:v>
                </c:pt>
                <c:pt idx="3" formatCode="0">
                  <c:v>35.897435897435905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3G SMAW (SEM3)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11</c:v>
                </c:pt>
                <c:pt idx="1">
                  <c:v>9</c:v>
                </c:pt>
                <c:pt idx="2">
                  <c:v>8</c:v>
                </c:pt>
                <c:pt idx="3" formatCode="0">
                  <c:v>72.727272727272734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6100720"/>
        <c:axId val="336099544"/>
        <c:axId val="0"/>
      </c:bar3DChart>
      <c:catAx>
        <c:axId val="3361007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6099544"/>
        <c:crosses val="autoZero"/>
        <c:auto val="1"/>
        <c:lblAlgn val="ctr"/>
        <c:lblOffset val="100"/>
        <c:noMultiLvlLbl val="0"/>
      </c:catAx>
      <c:valAx>
        <c:axId val="336099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610072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15</c:v>
                </c:pt>
                <c:pt idx="1">
                  <c:v>5</c:v>
                </c:pt>
                <c:pt idx="2">
                  <c:v>2</c:v>
                </c:pt>
                <c:pt idx="3" formatCode="0">
                  <c:v>13.333333333333334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6094840"/>
        <c:axId val="336095232"/>
        <c:axId val="0"/>
      </c:bar3DChart>
      <c:catAx>
        <c:axId val="3360948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6095232"/>
        <c:crosses val="autoZero"/>
        <c:auto val="1"/>
        <c:lblAlgn val="ctr"/>
        <c:lblOffset val="100"/>
        <c:noMultiLvlLbl val="0"/>
      </c:catAx>
      <c:valAx>
        <c:axId val="3360952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609484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29</c:v>
                </c:pt>
                <c:pt idx="1">
                  <c:v>19</c:v>
                </c:pt>
                <c:pt idx="2">
                  <c:v>9</c:v>
                </c:pt>
                <c:pt idx="3" formatCode="0">
                  <c:v>31.03448275862069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6G GTAW CS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 formatCode="0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6101896"/>
        <c:axId val="336096016"/>
        <c:axId val="0"/>
      </c:bar3DChart>
      <c:catAx>
        <c:axId val="3361018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6096016"/>
        <c:crosses val="autoZero"/>
        <c:auto val="1"/>
        <c:lblAlgn val="ctr"/>
        <c:lblOffset val="100"/>
        <c:noMultiLvlLbl val="0"/>
      </c:catAx>
      <c:valAx>
        <c:axId val="3360960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610189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3G SMAW (SEM 2)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2</c:v>
                </c:pt>
                <c:pt idx="3" formatCode="0">
                  <c:v>66.666666666666657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3G SMAW (SEM 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24</c:v>
                </c:pt>
                <c:pt idx="1">
                  <c:v>22</c:v>
                </c:pt>
                <c:pt idx="2">
                  <c:v>11</c:v>
                </c:pt>
                <c:pt idx="3" formatCode="0">
                  <c:v>45.833333333333329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18</c:v>
                </c:pt>
                <c:pt idx="1">
                  <c:v>18</c:v>
                </c:pt>
                <c:pt idx="2">
                  <c:v>9</c:v>
                </c:pt>
                <c:pt idx="3" formatCode="0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6101112"/>
        <c:axId val="336101504"/>
        <c:axId val="0"/>
      </c:bar3DChart>
      <c:catAx>
        <c:axId val="3361011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336101504"/>
        <c:crosses val="autoZero"/>
        <c:auto val="1"/>
        <c:lblAlgn val="ctr"/>
        <c:lblOffset val="100"/>
        <c:noMultiLvlLbl val="0"/>
      </c:catAx>
      <c:valAx>
        <c:axId val="3361015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610111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 sz="1800"/>
            </a:pPr>
            <a:endParaRPr lang="en-US"/>
          </a:p>
        </c:txPr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F69DF5-D373-48D9-BC65-0BED04CBFF9D}" type="doc">
      <dgm:prSet loTypeId="urn:microsoft.com/office/officeart/2005/8/layout/chevron2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ABC1A283-629B-43E8-9FB4-4CFB6CA26F89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BC581D90-62EF-4D18-9A87-955D659768D5}" type="parTrans" cxnId="{3898F6FC-9B6D-4DD9-8A11-881829CBD902}">
      <dgm:prSet/>
      <dgm:spPr/>
      <dgm:t>
        <a:bodyPr/>
        <a:lstStyle/>
        <a:p>
          <a:endParaRPr lang="en-US"/>
        </a:p>
      </dgm:t>
    </dgm:pt>
    <dgm:pt modelId="{7BAB80F4-2CD7-48CC-B87C-41E04EBB6B0B}" type="sibTrans" cxnId="{3898F6FC-9B6D-4DD9-8A11-881829CBD902}">
      <dgm:prSet/>
      <dgm:spPr/>
      <dgm:t>
        <a:bodyPr/>
        <a:lstStyle/>
        <a:p>
          <a:endParaRPr lang="en-US"/>
        </a:p>
      </dgm:t>
    </dgm:pt>
    <dgm:pt modelId="{32DDE14C-3864-49CF-9CAB-A96889AD14A3}">
      <dgm:prSet phldrT="[Text]"/>
      <dgm:spPr/>
      <dgm:t>
        <a:bodyPr/>
        <a:lstStyle/>
        <a:p>
          <a:r>
            <a:rPr lang="en-US" dirty="0" err="1" smtClean="0"/>
            <a:t>Melibatkan</a:t>
          </a:r>
          <a:r>
            <a:rPr lang="en-US" dirty="0" smtClean="0"/>
            <a:t> 16 ILJTM</a:t>
          </a:r>
          <a:endParaRPr lang="en-US" dirty="0"/>
        </a:p>
      </dgm:t>
    </dgm:pt>
    <dgm:pt modelId="{19D3869C-4F6D-4DA2-926F-C5419BD6474A}" type="parTrans" cxnId="{07AF3620-9D0A-47C6-9D9B-BB6966508715}">
      <dgm:prSet/>
      <dgm:spPr/>
      <dgm:t>
        <a:bodyPr/>
        <a:lstStyle/>
        <a:p>
          <a:endParaRPr lang="en-US"/>
        </a:p>
      </dgm:t>
    </dgm:pt>
    <dgm:pt modelId="{5CCF3EBB-4C02-45EB-B68F-97CB7FECAF94}" type="sibTrans" cxnId="{07AF3620-9D0A-47C6-9D9B-BB6966508715}">
      <dgm:prSet/>
      <dgm:spPr/>
      <dgm:t>
        <a:bodyPr/>
        <a:lstStyle/>
        <a:p>
          <a:endParaRPr lang="en-US"/>
        </a:p>
      </dgm:t>
    </dgm:pt>
    <dgm:pt modelId="{29DD88CA-16BB-41DD-9523-90227FF6254E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D175328A-E87F-4620-83C7-9211E1C932A3}" type="parTrans" cxnId="{DA8C99F2-DEFB-4B20-A28D-E3A3E46D6CD9}">
      <dgm:prSet/>
      <dgm:spPr/>
      <dgm:t>
        <a:bodyPr/>
        <a:lstStyle/>
        <a:p>
          <a:endParaRPr lang="en-US"/>
        </a:p>
      </dgm:t>
    </dgm:pt>
    <dgm:pt modelId="{202D4E49-F35A-40FE-B096-1B8648D45B70}" type="sibTrans" cxnId="{DA8C99F2-DEFB-4B20-A28D-E3A3E46D6CD9}">
      <dgm:prSet/>
      <dgm:spPr/>
      <dgm:t>
        <a:bodyPr/>
        <a:lstStyle/>
        <a:p>
          <a:endParaRPr lang="en-US"/>
        </a:p>
      </dgm:t>
    </dgm:pt>
    <dgm:pt modelId="{1E781FCF-1034-4246-BF47-CAD433D838D0}">
      <dgm:prSet phldrT="[Text]"/>
      <dgm:spPr/>
      <dgm:t>
        <a:bodyPr/>
        <a:lstStyle/>
        <a:p>
          <a:r>
            <a:rPr lang="en-US" dirty="0" smtClean="0"/>
            <a:t>509 orang </a:t>
          </a:r>
          <a:r>
            <a:rPr lang="en-US" dirty="0" err="1" smtClean="0"/>
            <a:t>calon</a:t>
          </a:r>
          <a:endParaRPr lang="en-US" dirty="0"/>
        </a:p>
      </dgm:t>
    </dgm:pt>
    <dgm:pt modelId="{7E01ED6C-370A-44C0-8160-07849E6ECB01}" type="parTrans" cxnId="{AAD0BADC-09CA-4F5B-9FD6-F4F31B45B605}">
      <dgm:prSet/>
      <dgm:spPr/>
      <dgm:t>
        <a:bodyPr/>
        <a:lstStyle/>
        <a:p>
          <a:endParaRPr lang="en-US"/>
        </a:p>
      </dgm:t>
    </dgm:pt>
    <dgm:pt modelId="{19AC81B8-1662-4992-83D1-7A46D11F0F61}" type="sibTrans" cxnId="{AAD0BADC-09CA-4F5B-9FD6-F4F31B45B605}">
      <dgm:prSet/>
      <dgm:spPr/>
      <dgm:t>
        <a:bodyPr/>
        <a:lstStyle/>
        <a:p>
          <a:endParaRPr lang="en-US"/>
        </a:p>
      </dgm:t>
    </dgm:pt>
    <dgm:pt modelId="{CBB9CA20-9A30-49D3-97D6-6E97B4158133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0455A5CA-BD9C-4EE1-A7E8-3B4D717B060E}" type="parTrans" cxnId="{D826455B-CC4E-4238-A694-DFE4195C901F}">
      <dgm:prSet/>
      <dgm:spPr/>
      <dgm:t>
        <a:bodyPr/>
        <a:lstStyle/>
        <a:p>
          <a:endParaRPr lang="en-US"/>
        </a:p>
      </dgm:t>
    </dgm:pt>
    <dgm:pt modelId="{F1186562-9253-4312-887C-0A59A6B73909}" type="sibTrans" cxnId="{D826455B-CC4E-4238-A694-DFE4195C901F}">
      <dgm:prSet/>
      <dgm:spPr/>
      <dgm:t>
        <a:bodyPr/>
        <a:lstStyle/>
        <a:p>
          <a:endParaRPr lang="en-US"/>
        </a:p>
      </dgm:t>
    </dgm:pt>
    <dgm:pt modelId="{B430D069-C320-499E-A492-56BF29CD4DBC}">
      <dgm:prSet phldrT="[Text]"/>
      <dgm:spPr/>
      <dgm:t>
        <a:bodyPr/>
        <a:lstStyle/>
        <a:p>
          <a:r>
            <a:rPr lang="en-US" smtClean="0"/>
            <a:t>4 </a:t>
          </a:r>
          <a:r>
            <a:rPr lang="en-US" dirty="0" smtClean="0"/>
            <a:t>WPS</a:t>
          </a:r>
          <a:endParaRPr lang="en-US" dirty="0"/>
        </a:p>
      </dgm:t>
    </dgm:pt>
    <dgm:pt modelId="{E1D44D8A-2FA2-4455-AB1B-542F6B67A95C}" type="parTrans" cxnId="{A780AC54-B302-4751-8C59-73BBEC8AF6CA}">
      <dgm:prSet/>
      <dgm:spPr/>
      <dgm:t>
        <a:bodyPr/>
        <a:lstStyle/>
        <a:p>
          <a:endParaRPr lang="en-US"/>
        </a:p>
      </dgm:t>
    </dgm:pt>
    <dgm:pt modelId="{521AEE29-0604-43D3-8F9C-714BBC9249DE}" type="sibTrans" cxnId="{A780AC54-B302-4751-8C59-73BBEC8AF6CA}">
      <dgm:prSet/>
      <dgm:spPr/>
      <dgm:t>
        <a:bodyPr/>
        <a:lstStyle/>
        <a:p>
          <a:endParaRPr lang="en-US"/>
        </a:p>
      </dgm:t>
    </dgm:pt>
    <dgm:pt modelId="{F684190C-B264-498B-BDA1-23D31C116BFE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8CA81C4A-96C1-469A-8BED-C79E468814B1}" type="parTrans" cxnId="{DC7D77E6-5805-456D-8E8F-B34817ACFCCF}">
      <dgm:prSet/>
      <dgm:spPr/>
      <dgm:t>
        <a:bodyPr/>
        <a:lstStyle/>
        <a:p>
          <a:endParaRPr lang="en-US"/>
        </a:p>
      </dgm:t>
    </dgm:pt>
    <dgm:pt modelId="{7F6197BA-E75D-4E32-B948-003EA59BE3D7}" type="sibTrans" cxnId="{DC7D77E6-5805-456D-8E8F-B34817ACFCCF}">
      <dgm:prSet/>
      <dgm:spPr/>
      <dgm:t>
        <a:bodyPr/>
        <a:lstStyle/>
        <a:p>
          <a:endParaRPr lang="en-US"/>
        </a:p>
      </dgm:t>
    </dgm:pt>
    <dgm:pt modelId="{E316C2DC-62B4-4756-A649-8DA1DC9994D9}">
      <dgm:prSet phldrT="[Text]"/>
      <dgm:spPr/>
      <dgm:t>
        <a:bodyPr/>
        <a:lstStyle/>
        <a:p>
          <a:r>
            <a:rPr lang="en-US" dirty="0" smtClean="0"/>
            <a:t>30 Mei </a:t>
          </a:r>
          <a:r>
            <a:rPr lang="en-US" dirty="0" err="1" smtClean="0"/>
            <a:t>hingga</a:t>
          </a:r>
          <a:r>
            <a:rPr lang="en-US" dirty="0" smtClean="0"/>
            <a:t> 2 Jun 2016</a:t>
          </a:r>
          <a:endParaRPr lang="en-US" dirty="0"/>
        </a:p>
      </dgm:t>
    </dgm:pt>
    <dgm:pt modelId="{CFB2687E-80F4-45B4-B706-067B1F4DAA60}" type="parTrans" cxnId="{C86A4686-2A09-46D7-9146-CC4BD04D689C}">
      <dgm:prSet/>
      <dgm:spPr/>
      <dgm:t>
        <a:bodyPr/>
        <a:lstStyle/>
        <a:p>
          <a:endParaRPr lang="en-US"/>
        </a:p>
      </dgm:t>
    </dgm:pt>
    <dgm:pt modelId="{9CBAB09A-73CB-4783-B829-3D272B76AC69}" type="sibTrans" cxnId="{C86A4686-2A09-46D7-9146-CC4BD04D689C}">
      <dgm:prSet/>
      <dgm:spPr/>
      <dgm:t>
        <a:bodyPr/>
        <a:lstStyle/>
        <a:p>
          <a:endParaRPr lang="en-US"/>
        </a:p>
      </dgm:t>
    </dgm:pt>
    <dgm:pt modelId="{5F029D87-AE10-465D-A2D8-3E24BECC932D}" type="pres">
      <dgm:prSet presAssocID="{C4F69DF5-D373-48D9-BC65-0BED04CBFF9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99977B-EA66-4FB8-8D80-96721AAE7588}" type="pres">
      <dgm:prSet presAssocID="{ABC1A283-629B-43E8-9FB4-4CFB6CA26F89}" presName="composite" presStyleCnt="0"/>
      <dgm:spPr/>
    </dgm:pt>
    <dgm:pt modelId="{E859E4E3-B6EA-41F1-9772-6C51E66DC062}" type="pres">
      <dgm:prSet presAssocID="{ABC1A283-629B-43E8-9FB4-4CFB6CA26F89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0EC0B3-330D-4FAC-A7CA-5AA920D6D497}" type="pres">
      <dgm:prSet presAssocID="{ABC1A283-629B-43E8-9FB4-4CFB6CA26F89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0C8C3D-9070-4617-8723-D2AD0D1E68DD}" type="pres">
      <dgm:prSet presAssocID="{7BAB80F4-2CD7-48CC-B87C-41E04EBB6B0B}" presName="sp" presStyleCnt="0"/>
      <dgm:spPr/>
    </dgm:pt>
    <dgm:pt modelId="{C3A38C60-A061-41FF-9E00-1FDE1CB83158}" type="pres">
      <dgm:prSet presAssocID="{29DD88CA-16BB-41DD-9523-90227FF6254E}" presName="composite" presStyleCnt="0"/>
      <dgm:spPr/>
    </dgm:pt>
    <dgm:pt modelId="{AA8EF78C-F190-41D4-A74E-6DBEE7412C6C}" type="pres">
      <dgm:prSet presAssocID="{29DD88CA-16BB-41DD-9523-90227FF6254E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53264E-E63C-4ABA-BFEE-90E8AB972151}" type="pres">
      <dgm:prSet presAssocID="{29DD88CA-16BB-41DD-9523-90227FF6254E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789D9-676F-4FC3-9551-717AFFBDBF32}" type="pres">
      <dgm:prSet presAssocID="{202D4E49-F35A-40FE-B096-1B8648D45B70}" presName="sp" presStyleCnt="0"/>
      <dgm:spPr/>
    </dgm:pt>
    <dgm:pt modelId="{AADA4A3B-B5EB-45BD-A565-4AD3FBD4BD82}" type="pres">
      <dgm:prSet presAssocID="{CBB9CA20-9A30-49D3-97D6-6E97B4158133}" presName="composite" presStyleCnt="0"/>
      <dgm:spPr/>
    </dgm:pt>
    <dgm:pt modelId="{33AFBB5D-8883-41CD-BFAE-8293D5A95F17}" type="pres">
      <dgm:prSet presAssocID="{CBB9CA20-9A30-49D3-97D6-6E97B415813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8C6788-0CB2-409F-9071-0042CD276DC4}" type="pres">
      <dgm:prSet presAssocID="{CBB9CA20-9A30-49D3-97D6-6E97B415813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29BCF1-E46B-4CD7-A9A3-D0E61FC6DB2C}" type="pres">
      <dgm:prSet presAssocID="{F1186562-9253-4312-887C-0A59A6B73909}" presName="sp" presStyleCnt="0"/>
      <dgm:spPr/>
    </dgm:pt>
    <dgm:pt modelId="{881940E4-1C53-4692-B138-6EADA518C1D8}" type="pres">
      <dgm:prSet presAssocID="{F684190C-B264-498B-BDA1-23D31C116BFE}" presName="composite" presStyleCnt="0"/>
      <dgm:spPr/>
    </dgm:pt>
    <dgm:pt modelId="{622FF6C7-BB01-4DD4-9B96-3014823C9AAB}" type="pres">
      <dgm:prSet presAssocID="{F684190C-B264-498B-BDA1-23D31C116BFE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C7CF24-E8C4-40C6-A772-F9BE254734E3}" type="pres">
      <dgm:prSet presAssocID="{F684190C-B264-498B-BDA1-23D31C116BFE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98F6FC-9B6D-4DD9-8A11-881829CBD902}" srcId="{C4F69DF5-D373-48D9-BC65-0BED04CBFF9D}" destId="{ABC1A283-629B-43E8-9FB4-4CFB6CA26F89}" srcOrd="0" destOrd="0" parTransId="{BC581D90-62EF-4D18-9A87-955D659768D5}" sibTransId="{7BAB80F4-2CD7-48CC-B87C-41E04EBB6B0B}"/>
    <dgm:cxn modelId="{AAD0BADC-09CA-4F5B-9FD6-F4F31B45B605}" srcId="{29DD88CA-16BB-41DD-9523-90227FF6254E}" destId="{1E781FCF-1034-4246-BF47-CAD433D838D0}" srcOrd="0" destOrd="0" parTransId="{7E01ED6C-370A-44C0-8160-07849E6ECB01}" sibTransId="{19AC81B8-1662-4992-83D1-7A46D11F0F61}"/>
    <dgm:cxn modelId="{07AF3620-9D0A-47C6-9D9B-BB6966508715}" srcId="{ABC1A283-629B-43E8-9FB4-4CFB6CA26F89}" destId="{32DDE14C-3864-49CF-9CAB-A96889AD14A3}" srcOrd="0" destOrd="0" parTransId="{19D3869C-4F6D-4DA2-926F-C5419BD6474A}" sibTransId="{5CCF3EBB-4C02-45EB-B68F-97CB7FECAF94}"/>
    <dgm:cxn modelId="{0A67EA10-3683-4817-BED2-CAE4EEC07783}" type="presOf" srcId="{CBB9CA20-9A30-49D3-97D6-6E97B4158133}" destId="{33AFBB5D-8883-41CD-BFAE-8293D5A95F17}" srcOrd="0" destOrd="0" presId="urn:microsoft.com/office/officeart/2005/8/layout/chevron2"/>
    <dgm:cxn modelId="{D826455B-CC4E-4238-A694-DFE4195C901F}" srcId="{C4F69DF5-D373-48D9-BC65-0BED04CBFF9D}" destId="{CBB9CA20-9A30-49D3-97D6-6E97B4158133}" srcOrd="2" destOrd="0" parTransId="{0455A5CA-BD9C-4EE1-A7E8-3B4D717B060E}" sibTransId="{F1186562-9253-4312-887C-0A59A6B73909}"/>
    <dgm:cxn modelId="{0AD68391-4A06-48F3-AFCC-810293A58A97}" type="presOf" srcId="{E316C2DC-62B4-4756-A649-8DA1DC9994D9}" destId="{DDC7CF24-E8C4-40C6-A772-F9BE254734E3}" srcOrd="0" destOrd="0" presId="urn:microsoft.com/office/officeart/2005/8/layout/chevron2"/>
    <dgm:cxn modelId="{37B855BF-73A3-4BE4-8EED-0FB06A457406}" type="presOf" srcId="{29DD88CA-16BB-41DD-9523-90227FF6254E}" destId="{AA8EF78C-F190-41D4-A74E-6DBEE7412C6C}" srcOrd="0" destOrd="0" presId="urn:microsoft.com/office/officeart/2005/8/layout/chevron2"/>
    <dgm:cxn modelId="{F5F7F40F-BE5F-4D4E-8FC1-EEA742D3E130}" type="presOf" srcId="{ABC1A283-629B-43E8-9FB4-4CFB6CA26F89}" destId="{E859E4E3-B6EA-41F1-9772-6C51E66DC062}" srcOrd="0" destOrd="0" presId="urn:microsoft.com/office/officeart/2005/8/layout/chevron2"/>
    <dgm:cxn modelId="{55D1B763-AA63-4AE1-8572-849DAB2673FB}" type="presOf" srcId="{C4F69DF5-D373-48D9-BC65-0BED04CBFF9D}" destId="{5F029D87-AE10-465D-A2D8-3E24BECC932D}" srcOrd="0" destOrd="0" presId="urn:microsoft.com/office/officeart/2005/8/layout/chevron2"/>
    <dgm:cxn modelId="{C86A4686-2A09-46D7-9146-CC4BD04D689C}" srcId="{F684190C-B264-498B-BDA1-23D31C116BFE}" destId="{E316C2DC-62B4-4756-A649-8DA1DC9994D9}" srcOrd="0" destOrd="0" parTransId="{CFB2687E-80F4-45B4-B706-067B1F4DAA60}" sibTransId="{9CBAB09A-73CB-4783-B829-3D272B76AC69}"/>
    <dgm:cxn modelId="{DC7D77E6-5805-456D-8E8F-B34817ACFCCF}" srcId="{C4F69DF5-D373-48D9-BC65-0BED04CBFF9D}" destId="{F684190C-B264-498B-BDA1-23D31C116BFE}" srcOrd="3" destOrd="0" parTransId="{8CA81C4A-96C1-469A-8BED-C79E468814B1}" sibTransId="{7F6197BA-E75D-4E32-B948-003EA59BE3D7}"/>
    <dgm:cxn modelId="{ABB49F84-A72F-4B07-AD3B-2732A2EB2A93}" type="presOf" srcId="{F684190C-B264-498B-BDA1-23D31C116BFE}" destId="{622FF6C7-BB01-4DD4-9B96-3014823C9AAB}" srcOrd="0" destOrd="0" presId="urn:microsoft.com/office/officeart/2005/8/layout/chevron2"/>
    <dgm:cxn modelId="{A780AC54-B302-4751-8C59-73BBEC8AF6CA}" srcId="{CBB9CA20-9A30-49D3-97D6-6E97B4158133}" destId="{B430D069-C320-499E-A492-56BF29CD4DBC}" srcOrd="0" destOrd="0" parTransId="{E1D44D8A-2FA2-4455-AB1B-542F6B67A95C}" sibTransId="{521AEE29-0604-43D3-8F9C-714BBC9249DE}"/>
    <dgm:cxn modelId="{DD15DCE2-D089-4437-BAB8-463E226B81CE}" type="presOf" srcId="{1E781FCF-1034-4246-BF47-CAD433D838D0}" destId="{4B53264E-E63C-4ABA-BFEE-90E8AB972151}" srcOrd="0" destOrd="0" presId="urn:microsoft.com/office/officeart/2005/8/layout/chevron2"/>
    <dgm:cxn modelId="{0E45527C-66D9-4B18-BFFF-B2986A48B0F5}" type="presOf" srcId="{32DDE14C-3864-49CF-9CAB-A96889AD14A3}" destId="{580EC0B3-330D-4FAC-A7CA-5AA920D6D497}" srcOrd="0" destOrd="0" presId="urn:microsoft.com/office/officeart/2005/8/layout/chevron2"/>
    <dgm:cxn modelId="{271833BA-0AC6-4886-90D9-514D5C80DD2E}" type="presOf" srcId="{B430D069-C320-499E-A492-56BF29CD4DBC}" destId="{228C6788-0CB2-409F-9071-0042CD276DC4}" srcOrd="0" destOrd="0" presId="urn:microsoft.com/office/officeart/2005/8/layout/chevron2"/>
    <dgm:cxn modelId="{DA8C99F2-DEFB-4B20-A28D-E3A3E46D6CD9}" srcId="{C4F69DF5-D373-48D9-BC65-0BED04CBFF9D}" destId="{29DD88CA-16BB-41DD-9523-90227FF6254E}" srcOrd="1" destOrd="0" parTransId="{D175328A-E87F-4620-83C7-9211E1C932A3}" sibTransId="{202D4E49-F35A-40FE-B096-1B8648D45B70}"/>
    <dgm:cxn modelId="{03043ABA-F590-4B2D-ADF5-B52FC0A1406E}" type="presParOf" srcId="{5F029D87-AE10-465D-A2D8-3E24BECC932D}" destId="{4699977B-EA66-4FB8-8D80-96721AAE7588}" srcOrd="0" destOrd="0" presId="urn:microsoft.com/office/officeart/2005/8/layout/chevron2"/>
    <dgm:cxn modelId="{3958D6DB-A8B3-4A79-BF69-4364953E4FE6}" type="presParOf" srcId="{4699977B-EA66-4FB8-8D80-96721AAE7588}" destId="{E859E4E3-B6EA-41F1-9772-6C51E66DC062}" srcOrd="0" destOrd="0" presId="urn:microsoft.com/office/officeart/2005/8/layout/chevron2"/>
    <dgm:cxn modelId="{9BFE4CCD-A4AA-407F-8856-B53C2526D000}" type="presParOf" srcId="{4699977B-EA66-4FB8-8D80-96721AAE7588}" destId="{580EC0B3-330D-4FAC-A7CA-5AA920D6D497}" srcOrd="1" destOrd="0" presId="urn:microsoft.com/office/officeart/2005/8/layout/chevron2"/>
    <dgm:cxn modelId="{EA9CE249-E339-4B13-B938-BD63B56BBC7E}" type="presParOf" srcId="{5F029D87-AE10-465D-A2D8-3E24BECC932D}" destId="{C30C8C3D-9070-4617-8723-D2AD0D1E68DD}" srcOrd="1" destOrd="0" presId="urn:microsoft.com/office/officeart/2005/8/layout/chevron2"/>
    <dgm:cxn modelId="{2D2F3196-AC70-46EF-807A-09C4E8291963}" type="presParOf" srcId="{5F029D87-AE10-465D-A2D8-3E24BECC932D}" destId="{C3A38C60-A061-41FF-9E00-1FDE1CB83158}" srcOrd="2" destOrd="0" presId="urn:microsoft.com/office/officeart/2005/8/layout/chevron2"/>
    <dgm:cxn modelId="{7985AF38-A2DE-40D1-BA1A-E8B41B8DAE07}" type="presParOf" srcId="{C3A38C60-A061-41FF-9E00-1FDE1CB83158}" destId="{AA8EF78C-F190-41D4-A74E-6DBEE7412C6C}" srcOrd="0" destOrd="0" presId="urn:microsoft.com/office/officeart/2005/8/layout/chevron2"/>
    <dgm:cxn modelId="{E630CA59-B2BF-4443-BB50-DDD96E043696}" type="presParOf" srcId="{C3A38C60-A061-41FF-9E00-1FDE1CB83158}" destId="{4B53264E-E63C-4ABA-BFEE-90E8AB972151}" srcOrd="1" destOrd="0" presId="urn:microsoft.com/office/officeart/2005/8/layout/chevron2"/>
    <dgm:cxn modelId="{BEA0D593-0AB4-4C7E-BE57-45E17BE904EC}" type="presParOf" srcId="{5F029D87-AE10-465D-A2D8-3E24BECC932D}" destId="{CC7789D9-676F-4FC3-9551-717AFFBDBF32}" srcOrd="3" destOrd="0" presId="urn:microsoft.com/office/officeart/2005/8/layout/chevron2"/>
    <dgm:cxn modelId="{DA096369-DC88-4FA5-A883-8B40665E23F3}" type="presParOf" srcId="{5F029D87-AE10-465D-A2D8-3E24BECC932D}" destId="{AADA4A3B-B5EB-45BD-A565-4AD3FBD4BD82}" srcOrd="4" destOrd="0" presId="urn:microsoft.com/office/officeart/2005/8/layout/chevron2"/>
    <dgm:cxn modelId="{9ACA1FB5-468E-439C-B96F-A5EEE127DE7C}" type="presParOf" srcId="{AADA4A3B-B5EB-45BD-A565-4AD3FBD4BD82}" destId="{33AFBB5D-8883-41CD-BFAE-8293D5A95F17}" srcOrd="0" destOrd="0" presId="urn:microsoft.com/office/officeart/2005/8/layout/chevron2"/>
    <dgm:cxn modelId="{6B7A5000-4951-4BE5-87C4-99C96EC1ACC0}" type="presParOf" srcId="{AADA4A3B-B5EB-45BD-A565-4AD3FBD4BD82}" destId="{228C6788-0CB2-409F-9071-0042CD276DC4}" srcOrd="1" destOrd="0" presId="urn:microsoft.com/office/officeart/2005/8/layout/chevron2"/>
    <dgm:cxn modelId="{B7EC5100-E0B0-4F47-AC79-C3EB585A340C}" type="presParOf" srcId="{5F029D87-AE10-465D-A2D8-3E24BECC932D}" destId="{EE29BCF1-E46B-4CD7-A9A3-D0E61FC6DB2C}" srcOrd="5" destOrd="0" presId="urn:microsoft.com/office/officeart/2005/8/layout/chevron2"/>
    <dgm:cxn modelId="{BBC36788-E5FE-462F-98E7-EBCB5A093476}" type="presParOf" srcId="{5F029D87-AE10-465D-A2D8-3E24BECC932D}" destId="{881940E4-1C53-4692-B138-6EADA518C1D8}" srcOrd="6" destOrd="0" presId="urn:microsoft.com/office/officeart/2005/8/layout/chevron2"/>
    <dgm:cxn modelId="{A7AA45E9-8F47-44CD-BC28-03D334A99B2E}" type="presParOf" srcId="{881940E4-1C53-4692-B138-6EADA518C1D8}" destId="{622FF6C7-BB01-4DD4-9B96-3014823C9AAB}" srcOrd="0" destOrd="0" presId="urn:microsoft.com/office/officeart/2005/8/layout/chevron2"/>
    <dgm:cxn modelId="{B3BEAC8D-7EB5-4432-965D-D3C7F2F7D650}" type="presParOf" srcId="{881940E4-1C53-4692-B138-6EADA518C1D8}" destId="{DDC7CF24-E8C4-40C6-A772-F9BE254734E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0BE7F-2ACB-473E-91FE-3E6550A4833B}" type="datetimeFigureOut">
              <a:rPr lang="en-MY" smtClean="0"/>
              <a:pPr/>
              <a:t>31/8/2016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9875-E769-4F49-BFE6-0473190515A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54250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9875-E769-4F49-BFE6-0473190515A4}" type="slidenum">
              <a:rPr lang="en-MY" smtClean="0"/>
              <a:pPr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44768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997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78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29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400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203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1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75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267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079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3D7E3E3A-8F2F-4413-AD99-509FF259F565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937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8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D7E3E3A-8F2F-4413-AD99-509FF259F565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349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600200" y="2656582"/>
            <a:ext cx="5715000" cy="1077218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ln w="28575" cmpd="sng">
                  <a:solidFill>
                    <a:srgbClr val="FFC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LAPORAN KEPUTUSAN WQT PELAJAR ILJTM SESI 1/2016</a:t>
            </a:r>
            <a:endParaRPr lang="en-US" sz="4000" b="1" dirty="0">
              <a:ln w="28575" cmpd="sng">
                <a:solidFill>
                  <a:srgbClr val="FFC000"/>
                </a:soli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Frame 12"/>
          <p:cNvSpPr/>
          <p:nvPr/>
        </p:nvSpPr>
        <p:spPr>
          <a:xfrm rot="21173072">
            <a:off x="1371600" y="1600200"/>
            <a:ext cx="6324600" cy="3200400"/>
          </a:xfrm>
          <a:prstGeom prst="frame">
            <a:avLst>
              <a:gd name="adj1" fmla="val 6103"/>
            </a:avLst>
          </a:prstGeom>
          <a:solidFill>
            <a:srgbClr val="F8AC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IPOH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7232391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KUALA LUMPUR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6041031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0948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ADTEC SHAH ALAM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8431040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580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PEDAS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9847316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BUKIT KATIL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810401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LEDANG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9463275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ADTEC BATU PAHAT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9783248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590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PASIR GUDANG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7398084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MERSING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5781178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KUANTAN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184466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PENGENALAN</a:t>
            </a:r>
            <a:endParaRPr lang="en-US" sz="32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326165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KOTA BAHRU</a:t>
            </a:r>
            <a:endParaRPr lang="en-US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9548929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KOTA SAMARAHAN</a:t>
            </a:r>
            <a:endParaRPr lang="en-US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1907721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00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SANDAKAN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3461396"/>
              </p:ext>
            </p:extLst>
          </p:nvPr>
        </p:nvGraphicFramePr>
        <p:xfrm>
          <a:off x="457200" y="1981200"/>
          <a:ext cx="8305800" cy="4144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LABUAN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0267186"/>
              </p:ext>
            </p:extLst>
          </p:nvPr>
        </p:nvGraphicFramePr>
        <p:xfrm>
          <a:off x="457200" y="1143000"/>
          <a:ext cx="8229600" cy="4983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PERBANDINGAN PERATUS KELULUSAN WQT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617279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14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</p:spPr>
        <p:txBody>
          <a:bodyPr>
            <a:normAutofit/>
          </a:bodyPr>
          <a:lstStyle/>
          <a:p>
            <a:pPr algn="r"/>
            <a:r>
              <a:rPr lang="en-US" sz="2800" b="1" dirty="0">
                <a:latin typeface="Calibri" pitchFamily="34" charset="0"/>
              </a:rPr>
              <a:t>PENCAPAIAN SMAW </a:t>
            </a:r>
            <a:r>
              <a:rPr lang="en-US" sz="2800" b="1" dirty="0" smtClean="0">
                <a:latin typeface="Calibri" pitchFamily="34" charset="0"/>
              </a:rPr>
              <a:t>6G (SEM AKHIR) </a:t>
            </a:r>
            <a:r>
              <a:rPr lang="en-US" sz="2800" b="1" dirty="0">
                <a:latin typeface="Calibri" pitchFamily="34" charset="0"/>
              </a:rPr>
              <a:t>MENGIKUT ILJTM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518212"/>
              </p:ext>
            </p:extLst>
          </p:nvPr>
        </p:nvGraphicFramePr>
        <p:xfrm>
          <a:off x="327664" y="1219201"/>
          <a:ext cx="8534391" cy="50593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6925"/>
                <a:gridCol w="544819"/>
                <a:gridCol w="544819"/>
                <a:gridCol w="544819"/>
                <a:gridCol w="544819"/>
                <a:gridCol w="544819"/>
                <a:gridCol w="544819"/>
                <a:gridCol w="544819"/>
                <a:gridCol w="544819"/>
                <a:gridCol w="544819"/>
                <a:gridCol w="544819"/>
                <a:gridCol w="544819"/>
                <a:gridCol w="544819"/>
                <a:gridCol w="544819"/>
                <a:gridCol w="544819"/>
              </a:tblGrid>
              <a:tr h="21241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effectLst/>
                        </a:rPr>
                        <a:t> </a:t>
                      </a:r>
                      <a:endParaRPr lang="en-MY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 gridSpan="14"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effectLst/>
                        </a:rPr>
                        <a:t>SESI</a:t>
                      </a:r>
                      <a:endParaRPr lang="en-MY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  <a:tr h="22252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ILJTM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1/2013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2/2013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1/2014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2/2014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1/2015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MY" sz="1100" u="none" strike="noStrike">
                          <a:effectLst/>
                        </a:rPr>
                        <a:t>2/2015</a:t>
                      </a:r>
                      <a:endParaRPr lang="en-MY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b"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MY" sz="1100" u="none" strike="noStrike" dirty="0" smtClean="0">
                          <a:effectLst/>
                        </a:rPr>
                        <a:t>1/2016</a:t>
                      </a:r>
                      <a:endParaRPr lang="en-MY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b"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  <a:tr h="212413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100" u="none" strike="noStrike">
                          <a:effectLst/>
                        </a:rPr>
                        <a:t> </a:t>
                      </a:r>
                      <a:endParaRPr lang="en-MY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Bil. Calon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% Lulus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Bil. Calon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% Lulus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Bil. Calon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% Lulus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Bil. Calon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% Lulus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Bil. Calon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% Lulus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Bil. Calon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% Lulus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Bil. Calon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800" u="none" strike="noStrike">
                          <a:effectLst/>
                        </a:rPr>
                        <a:t>% Lulus</a:t>
                      </a:r>
                      <a:endParaRPr lang="en-MY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JITRA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16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31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effectLst/>
                        </a:rPr>
                        <a:t>12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25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effectLst/>
                        </a:rPr>
                        <a:t>3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13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effectLst/>
                        </a:rPr>
                        <a:t>54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17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39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36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PRAI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17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9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12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18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22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 smtClean="0">
                          <a:effectLst/>
                        </a:rPr>
                        <a:t>15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IPOH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13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62</a:t>
                      </a:r>
                      <a:endParaRPr lang="en-MY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15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13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29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18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94</a:t>
                      </a:r>
                      <a:endParaRPr lang="en-MY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29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31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K. LUMPUR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21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29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10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12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83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16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69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 smtClean="0">
                          <a:effectLst/>
                        </a:rPr>
                        <a:t>19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 smtClean="0">
                          <a:effectLst/>
                        </a:rPr>
                        <a:t>53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 smtClean="0">
                          <a:effectLst/>
                        </a:rPr>
                        <a:t>18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 smtClean="0">
                          <a:effectLst/>
                        </a:rPr>
                        <a:t>50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S. ALAM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17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12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22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9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100" u="none" strike="noStrike">
                          <a:effectLst/>
                        </a:rPr>
                        <a:t>-</a:t>
                      </a:r>
                      <a:endParaRPr lang="en-MY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100" u="none" strike="noStrike" dirty="0" smtClean="0">
                          <a:effectLst/>
                        </a:rPr>
                        <a:t>-</a:t>
                      </a:r>
                      <a:endParaRPr lang="en-MY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100" u="none" strike="noStrike">
                          <a:effectLst/>
                        </a:rPr>
                        <a:t>-</a:t>
                      </a:r>
                      <a:endParaRPr lang="en-MY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100" u="none" strike="noStrike" dirty="0">
                          <a:effectLst/>
                        </a:rPr>
                        <a:t>-</a:t>
                      </a:r>
                      <a:endParaRPr lang="en-MY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b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PEDAS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18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22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9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13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 smtClean="0">
                          <a:effectLst/>
                        </a:rPr>
                        <a:t>18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56</a:t>
                      </a:r>
                      <a:endParaRPr lang="en-MY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B. KATIL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29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62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56</a:t>
                      </a:r>
                      <a:endParaRPr lang="en-MY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18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en-MY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11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82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15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67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22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41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 smtClean="0">
                          <a:effectLst/>
                        </a:rPr>
                        <a:t>25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96</a:t>
                      </a:r>
                      <a:endParaRPr lang="en-MY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LEDANG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22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17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50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17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29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29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48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19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42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 smtClean="0">
                          <a:effectLst/>
                        </a:rPr>
                        <a:t>14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B. PAHAT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21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30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6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67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32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53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5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28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P. GUDANG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100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15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47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17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47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15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en-MY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29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</a:t>
                      </a:r>
                      <a:endParaRPr lang="en-MY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MERSING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58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11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9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16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44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21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30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effectLst/>
                        </a:rPr>
                        <a:t>87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20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85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90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KUANTAN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63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71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8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38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9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33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6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67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36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K. BAHRU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15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64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6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33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12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42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11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27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 smtClean="0">
                          <a:effectLst/>
                        </a:rPr>
                        <a:t>18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61</a:t>
                      </a:r>
                      <a:endParaRPr lang="en-MY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3458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K. SAMARAHAN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9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15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17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29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13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23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61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effectLst/>
                        </a:rPr>
                        <a:t>23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LABUAN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7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100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15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67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5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100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100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4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100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  <a:tr h="271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SANDAKAN</a:t>
                      </a:r>
                      <a:endParaRPr lang="en-MY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-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6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33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18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28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10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13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23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>
                          <a:effectLst/>
                        </a:rPr>
                        <a:t>13</a:t>
                      </a:r>
                      <a:endParaRPr lang="en-MY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1000" u="none" strike="noStrike" dirty="0">
                          <a:effectLst/>
                        </a:rPr>
                        <a:t>54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22</a:t>
                      </a:r>
                      <a:endParaRPr lang="en-MY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MY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699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STATISTIK JURUKIMPAL BERTAULIAH JTM </a:t>
            </a:r>
            <a:br>
              <a:rPr lang="en-US" sz="3200" b="1" dirty="0" smtClean="0"/>
            </a:br>
            <a:r>
              <a:rPr lang="en-US" sz="3200" b="1" dirty="0" smtClean="0"/>
              <a:t>SEHINGGA 10 OGOS 2016</a:t>
            </a:r>
            <a:endParaRPr lang="en-US" sz="32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9237834"/>
              </p:ext>
            </p:extLst>
          </p:nvPr>
        </p:nvGraphicFramePr>
        <p:xfrm>
          <a:off x="381000" y="1371600"/>
          <a:ext cx="85344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00200" y="2656582"/>
            <a:ext cx="5715000" cy="58477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ln w="28575" cmpd="sng">
                  <a:solidFill>
                    <a:srgbClr val="FFC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SEKIAN. TQVM!!</a:t>
            </a:r>
            <a:endParaRPr lang="en-US" sz="4000" b="1" dirty="0">
              <a:ln w="28575" cmpd="sng">
                <a:solidFill>
                  <a:srgbClr val="FFC000"/>
                </a:soli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543800" cy="914400"/>
          </a:xfrm>
        </p:spPr>
        <p:txBody>
          <a:bodyPr/>
          <a:lstStyle/>
          <a:p>
            <a:r>
              <a:rPr lang="en-US" b="1" dirty="0" smtClean="0"/>
              <a:t>RINGKASAN KEPUTUSAN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9134240"/>
              </p:ext>
            </p:extLst>
          </p:nvPr>
        </p:nvGraphicFramePr>
        <p:xfrm>
          <a:off x="228600" y="1219200"/>
          <a:ext cx="8686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WPS 1 - 6G SMAW</a:t>
            </a:r>
            <a:endParaRPr lang="en-US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1840969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WPS 2 - 3G SMAW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454010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WPS 3 - 6G GTAW CS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9144741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WPS 4 - 6G GTAW / SMAW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9336283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JITRA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6414371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PERAI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8565945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2059</TotalTime>
  <Words>410</Words>
  <Application>Microsoft Office PowerPoint</Application>
  <PresentationFormat>On-screen Show (4:3)</PresentationFormat>
  <Paragraphs>301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Calibri</vt:lpstr>
      <vt:lpstr>Calibri Light</vt:lpstr>
      <vt:lpstr>Retrospect</vt:lpstr>
      <vt:lpstr>PowerPoint Presentation</vt:lpstr>
      <vt:lpstr>PENGENALAN</vt:lpstr>
      <vt:lpstr>RINGKASAN KEPUTUSAN</vt:lpstr>
      <vt:lpstr>WPS 1 - 6G SMAW</vt:lpstr>
      <vt:lpstr>WPS 2 - 3G SMAW</vt:lpstr>
      <vt:lpstr>WPS 3 - 6G GTAW CS</vt:lpstr>
      <vt:lpstr>WPS 4 - 6G GTAW / SMAW</vt:lpstr>
      <vt:lpstr>ILP JITRA</vt:lpstr>
      <vt:lpstr>ILP PERAI</vt:lpstr>
      <vt:lpstr>ILP IPOH</vt:lpstr>
      <vt:lpstr>ILP KUALA LUMPUR</vt:lpstr>
      <vt:lpstr>ADTEC SHAH ALAM</vt:lpstr>
      <vt:lpstr>ILP PEDAS</vt:lpstr>
      <vt:lpstr>ILP BUKIT KATIL</vt:lpstr>
      <vt:lpstr>ILP LEDANG</vt:lpstr>
      <vt:lpstr>ADTEC BATU PAHAT</vt:lpstr>
      <vt:lpstr>ILP PASIR GUDANG</vt:lpstr>
      <vt:lpstr>ILP MERSING</vt:lpstr>
      <vt:lpstr>ILP KUANTAN</vt:lpstr>
      <vt:lpstr>ILP KOTA BAHRU</vt:lpstr>
      <vt:lpstr>ILP KOTA SAMARAHAN</vt:lpstr>
      <vt:lpstr>ILP SANDAKAN</vt:lpstr>
      <vt:lpstr>ILP LABUAN</vt:lpstr>
      <vt:lpstr>PERBANDINGAN PERATUS KELULUSAN WQT</vt:lpstr>
      <vt:lpstr>PENCAPAIAN SMAW 6G (SEM AKHIR) MENGIKUT ILJTM</vt:lpstr>
      <vt:lpstr>STATISTIK JURUKIMPAL BERTAULIAH JTM  SEHINGGA 10 OGOS 2016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6910 notebook</dc:creator>
  <cp:lastModifiedBy>Ab Rahman Mohd Said</cp:lastModifiedBy>
  <cp:revision>141</cp:revision>
  <dcterms:created xsi:type="dcterms:W3CDTF">2014-02-18T04:49:33Z</dcterms:created>
  <dcterms:modified xsi:type="dcterms:W3CDTF">2016-08-31T07:48:53Z</dcterms:modified>
</cp:coreProperties>
</file>