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60" r:id="rId5"/>
    <p:sldId id="261" r:id="rId6"/>
    <p:sldId id="263" r:id="rId7"/>
    <p:sldId id="265" r:id="rId8"/>
    <p:sldId id="267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5D8567-3702-43B3-B30B-084B81990A0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B39114-0739-4361-B33E-FBD36E863EE4}">
      <dgm:prSet phldrT="[Text]" custT="1"/>
      <dgm:spPr/>
      <dgm:t>
        <a:bodyPr/>
        <a:lstStyle/>
        <a:p>
          <a:r>
            <a:rPr lang="en-US" sz="2800" dirty="0" smtClean="0"/>
            <a:t>LAWATAN VERIFIKASI PEGAWAI NAZIRAN SESI 1/2015</a:t>
          </a:r>
          <a:endParaRPr lang="en-US" sz="2800" dirty="0"/>
        </a:p>
      </dgm:t>
    </dgm:pt>
    <dgm:pt modelId="{9AC554D3-B9C4-443C-8E18-028267968EF5}" type="parTrans" cxnId="{AC282465-C709-422D-AB60-0E25A15BB784}">
      <dgm:prSet/>
      <dgm:spPr/>
      <dgm:t>
        <a:bodyPr/>
        <a:lstStyle/>
        <a:p>
          <a:endParaRPr lang="en-US"/>
        </a:p>
      </dgm:t>
    </dgm:pt>
    <dgm:pt modelId="{9240F69F-8F6F-4E03-8221-9542840459EA}" type="sibTrans" cxnId="{AC282465-C709-422D-AB60-0E25A15BB784}">
      <dgm:prSet/>
      <dgm:spPr/>
      <dgm:t>
        <a:bodyPr/>
        <a:lstStyle/>
        <a:p>
          <a:endParaRPr lang="en-US"/>
        </a:p>
      </dgm:t>
    </dgm:pt>
    <dgm:pt modelId="{18FDC67C-16C0-41C9-803D-64015CDCF6EE}">
      <dgm:prSet phldrT="[Text]" custT="1"/>
      <dgm:spPr/>
      <dgm:t>
        <a:bodyPr/>
        <a:lstStyle/>
        <a:p>
          <a:r>
            <a:rPr lang="en-US" sz="2400" dirty="0" smtClean="0"/>
            <a:t>8 - 26 </a:t>
          </a:r>
          <a:r>
            <a:rPr lang="en-US" sz="2400" dirty="0" err="1" smtClean="0"/>
            <a:t>Ogos</a:t>
          </a:r>
          <a:r>
            <a:rPr lang="en-US" sz="2400" dirty="0" smtClean="0"/>
            <a:t> 2016</a:t>
          </a:r>
          <a:endParaRPr lang="en-US" sz="2400" dirty="0"/>
        </a:p>
      </dgm:t>
    </dgm:pt>
    <dgm:pt modelId="{AC567B92-017E-41A2-9EDC-6B70597DCB7A}" type="parTrans" cxnId="{E101AADD-728C-40EA-A11A-5AAA198B1006}">
      <dgm:prSet/>
      <dgm:spPr/>
      <dgm:t>
        <a:bodyPr/>
        <a:lstStyle/>
        <a:p>
          <a:endParaRPr lang="en-US"/>
        </a:p>
      </dgm:t>
    </dgm:pt>
    <dgm:pt modelId="{1F29A49F-BEFF-4145-AB6B-6EE296DC2FB3}" type="sibTrans" cxnId="{E101AADD-728C-40EA-A11A-5AAA198B1006}">
      <dgm:prSet/>
      <dgm:spPr/>
      <dgm:t>
        <a:bodyPr/>
        <a:lstStyle/>
        <a:p>
          <a:endParaRPr lang="en-US"/>
        </a:p>
      </dgm:t>
    </dgm:pt>
    <dgm:pt modelId="{24B4565D-7502-4F79-86D4-8F5C86665CC8}">
      <dgm:prSet custT="1"/>
      <dgm:spPr/>
      <dgm:t>
        <a:bodyPr/>
        <a:lstStyle/>
        <a:p>
          <a:r>
            <a:rPr lang="en-US" sz="2400" dirty="0" smtClean="0"/>
            <a:t>32 ILJTM </a:t>
          </a:r>
        </a:p>
      </dgm:t>
    </dgm:pt>
    <dgm:pt modelId="{A01E4278-617D-4170-B60F-9B48A7D6112E}" type="parTrans" cxnId="{A185079A-E302-41A1-B919-DF35136B1CA8}">
      <dgm:prSet/>
      <dgm:spPr/>
      <dgm:t>
        <a:bodyPr/>
        <a:lstStyle/>
        <a:p>
          <a:endParaRPr lang="en-US"/>
        </a:p>
      </dgm:t>
    </dgm:pt>
    <dgm:pt modelId="{2C6D1979-AE40-418D-B7FC-B531DEEA62F8}" type="sibTrans" cxnId="{A185079A-E302-41A1-B919-DF35136B1CA8}">
      <dgm:prSet/>
      <dgm:spPr/>
      <dgm:t>
        <a:bodyPr/>
        <a:lstStyle/>
        <a:p>
          <a:endParaRPr lang="en-US"/>
        </a:p>
      </dgm:t>
    </dgm:pt>
    <dgm:pt modelId="{77983C1E-D92C-4BBA-A23D-172EEBD33481}">
      <dgm:prSet custT="1"/>
      <dgm:spPr/>
      <dgm:t>
        <a:bodyPr/>
        <a:lstStyle/>
        <a:p>
          <a:r>
            <a:rPr lang="en-US" sz="2400" dirty="0" smtClean="0"/>
            <a:t>92 </a:t>
          </a:r>
          <a:r>
            <a:rPr lang="en-US" sz="2400" dirty="0" err="1" smtClean="0"/>
            <a:t>Pegawai</a:t>
          </a:r>
          <a:r>
            <a:rPr lang="en-US" sz="2400" dirty="0" smtClean="0"/>
            <a:t> </a:t>
          </a:r>
          <a:r>
            <a:rPr lang="en-US" sz="2400" dirty="0" err="1" smtClean="0"/>
            <a:t>Naziran</a:t>
          </a:r>
          <a:r>
            <a:rPr lang="en-US" sz="2400" dirty="0" smtClean="0"/>
            <a:t> </a:t>
          </a:r>
          <a:r>
            <a:rPr lang="en-US" sz="2400" dirty="0" err="1" smtClean="0"/>
            <a:t>terlibat</a:t>
          </a:r>
          <a:endParaRPr lang="en-US" sz="2400" dirty="0" smtClean="0"/>
        </a:p>
      </dgm:t>
    </dgm:pt>
    <dgm:pt modelId="{87E3A9E9-D5EE-4FFE-B104-878AA80AD6E9}" type="parTrans" cxnId="{4A89D114-242B-451D-9A1E-6BC18D3D9132}">
      <dgm:prSet/>
      <dgm:spPr/>
      <dgm:t>
        <a:bodyPr/>
        <a:lstStyle/>
        <a:p>
          <a:endParaRPr lang="en-US"/>
        </a:p>
      </dgm:t>
    </dgm:pt>
    <dgm:pt modelId="{36B2590D-9121-4ABC-9FF1-E889E5A485AF}" type="sibTrans" cxnId="{4A89D114-242B-451D-9A1E-6BC18D3D9132}">
      <dgm:prSet/>
      <dgm:spPr/>
      <dgm:t>
        <a:bodyPr/>
        <a:lstStyle/>
        <a:p>
          <a:endParaRPr lang="en-US"/>
        </a:p>
      </dgm:t>
    </dgm:pt>
    <dgm:pt modelId="{ED118402-E0E6-4F9F-98CD-38027702B1ED}" type="pres">
      <dgm:prSet presAssocID="{3E5D8567-3702-43B3-B30B-084B81990A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5B5E69-3A41-48EA-9886-E086725A16B7}" type="pres">
      <dgm:prSet presAssocID="{95B39114-0739-4361-B33E-FBD36E863EE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248B20-FD27-40CC-82BE-8AC71DB137F6}" type="pres">
      <dgm:prSet presAssocID="{95B39114-0739-4361-B33E-FBD36E863EE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E1701E-F94D-4106-9095-941A034FDA41}" type="presOf" srcId="{95B39114-0739-4361-B33E-FBD36E863EE4}" destId="{A45B5E69-3A41-48EA-9886-E086725A16B7}" srcOrd="0" destOrd="0" presId="urn:microsoft.com/office/officeart/2005/8/layout/vList2"/>
    <dgm:cxn modelId="{00A0038D-4187-481D-A429-19CDB19E12CD}" type="presOf" srcId="{18FDC67C-16C0-41C9-803D-64015CDCF6EE}" destId="{D5248B20-FD27-40CC-82BE-8AC71DB137F6}" srcOrd="0" destOrd="0" presId="urn:microsoft.com/office/officeart/2005/8/layout/vList2"/>
    <dgm:cxn modelId="{E101AADD-728C-40EA-A11A-5AAA198B1006}" srcId="{95B39114-0739-4361-B33E-FBD36E863EE4}" destId="{18FDC67C-16C0-41C9-803D-64015CDCF6EE}" srcOrd="0" destOrd="0" parTransId="{AC567B92-017E-41A2-9EDC-6B70597DCB7A}" sibTransId="{1F29A49F-BEFF-4145-AB6B-6EE296DC2FB3}"/>
    <dgm:cxn modelId="{AC282465-C709-422D-AB60-0E25A15BB784}" srcId="{3E5D8567-3702-43B3-B30B-084B81990A01}" destId="{95B39114-0739-4361-B33E-FBD36E863EE4}" srcOrd="0" destOrd="0" parTransId="{9AC554D3-B9C4-443C-8E18-028267968EF5}" sibTransId="{9240F69F-8F6F-4E03-8221-9542840459EA}"/>
    <dgm:cxn modelId="{8DF8F071-DD66-4B8B-81A4-34E42006C987}" type="presOf" srcId="{24B4565D-7502-4F79-86D4-8F5C86665CC8}" destId="{D5248B20-FD27-40CC-82BE-8AC71DB137F6}" srcOrd="0" destOrd="1" presId="urn:microsoft.com/office/officeart/2005/8/layout/vList2"/>
    <dgm:cxn modelId="{4A89D114-242B-451D-9A1E-6BC18D3D9132}" srcId="{95B39114-0739-4361-B33E-FBD36E863EE4}" destId="{77983C1E-D92C-4BBA-A23D-172EEBD33481}" srcOrd="2" destOrd="0" parTransId="{87E3A9E9-D5EE-4FFE-B104-878AA80AD6E9}" sibTransId="{36B2590D-9121-4ABC-9FF1-E889E5A485AF}"/>
    <dgm:cxn modelId="{A185079A-E302-41A1-B919-DF35136B1CA8}" srcId="{95B39114-0739-4361-B33E-FBD36E863EE4}" destId="{24B4565D-7502-4F79-86D4-8F5C86665CC8}" srcOrd="1" destOrd="0" parTransId="{A01E4278-617D-4170-B60F-9B48A7D6112E}" sibTransId="{2C6D1979-AE40-418D-B7FC-B531DEEA62F8}"/>
    <dgm:cxn modelId="{AA7C3B19-36B1-4A14-9456-8F6515F6B970}" type="presOf" srcId="{3E5D8567-3702-43B3-B30B-084B81990A01}" destId="{ED118402-E0E6-4F9F-98CD-38027702B1ED}" srcOrd="0" destOrd="0" presId="urn:microsoft.com/office/officeart/2005/8/layout/vList2"/>
    <dgm:cxn modelId="{B3B7C8CE-E1A1-4F71-A692-249EA6ACCC7B}" type="presOf" srcId="{77983C1E-D92C-4BBA-A23D-172EEBD33481}" destId="{D5248B20-FD27-40CC-82BE-8AC71DB137F6}" srcOrd="0" destOrd="2" presId="urn:microsoft.com/office/officeart/2005/8/layout/vList2"/>
    <dgm:cxn modelId="{7DC1D0EC-153B-4692-A7EF-B9DA2F58F509}" type="presParOf" srcId="{ED118402-E0E6-4F9F-98CD-38027702B1ED}" destId="{A45B5E69-3A41-48EA-9886-E086725A16B7}" srcOrd="0" destOrd="0" presId="urn:microsoft.com/office/officeart/2005/8/layout/vList2"/>
    <dgm:cxn modelId="{166C24D6-FFCB-4799-8FBA-C64CEA726F59}" type="presParOf" srcId="{ED118402-E0E6-4F9F-98CD-38027702B1ED}" destId="{D5248B20-FD27-40CC-82BE-8AC71DB137F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2DA64C-22B1-4426-8A4F-2FD866BBB808}" type="doc">
      <dgm:prSet loTypeId="urn:microsoft.com/office/officeart/2005/8/layout/cycle6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1E096AD-D88F-4AF3-8124-D33481035B4D}">
      <dgm:prSet custT="1"/>
      <dgm:spPr/>
      <dgm:t>
        <a:bodyPr/>
        <a:lstStyle/>
        <a:p>
          <a:pPr rtl="0"/>
          <a:r>
            <a:rPr lang="en-US" sz="1100" b="0" dirty="0" err="1" smtClean="0">
              <a:solidFill>
                <a:schemeClr val="tx1"/>
              </a:solidFill>
            </a:rPr>
            <a:t>Kekurangan</a:t>
          </a:r>
          <a:r>
            <a:rPr lang="en-US" sz="1100" b="0" dirty="0" smtClean="0">
              <a:solidFill>
                <a:schemeClr val="tx1"/>
              </a:solidFill>
            </a:rPr>
            <a:t> </a:t>
          </a:r>
          <a:r>
            <a:rPr lang="en-US" sz="1100" b="0" dirty="0" err="1" smtClean="0">
              <a:solidFill>
                <a:schemeClr val="tx1"/>
              </a:solidFill>
            </a:rPr>
            <a:t>pengajar</a:t>
          </a:r>
          <a:r>
            <a:rPr lang="en-US" sz="1100" b="0" dirty="0" smtClean="0">
              <a:solidFill>
                <a:schemeClr val="tx1"/>
              </a:solidFill>
            </a:rPr>
            <a:t> </a:t>
          </a:r>
          <a:r>
            <a:rPr lang="en-US" sz="1100" b="0" dirty="0" err="1" smtClean="0">
              <a:solidFill>
                <a:schemeClr val="tx1"/>
              </a:solidFill>
            </a:rPr>
            <a:t>kompetan</a:t>
          </a:r>
          <a:r>
            <a:rPr lang="en-US" sz="1100" b="0" dirty="0" smtClean="0">
              <a:solidFill>
                <a:schemeClr val="tx1"/>
              </a:solidFill>
            </a:rPr>
            <a:t>:</a:t>
          </a:r>
        </a:p>
      </dgm:t>
    </dgm:pt>
    <dgm:pt modelId="{369DD6C1-36A4-495D-A78B-79CEA9327F48}" type="parTrans" cxnId="{4F6D8C21-F25F-4117-B888-1AC3B2FB5712}">
      <dgm:prSet/>
      <dgm:spPr/>
      <dgm:t>
        <a:bodyPr/>
        <a:lstStyle/>
        <a:p>
          <a:endParaRPr lang="en-US"/>
        </a:p>
      </dgm:t>
    </dgm:pt>
    <dgm:pt modelId="{9349F90D-F7E7-4E92-B031-3CD1D3C4A404}" type="sibTrans" cxnId="{4F6D8C21-F25F-4117-B888-1AC3B2FB5712}">
      <dgm:prSet/>
      <dgm:spPr/>
      <dgm:t>
        <a:bodyPr/>
        <a:lstStyle/>
        <a:p>
          <a:endParaRPr lang="en-US"/>
        </a:p>
      </dgm:t>
    </dgm:pt>
    <dgm:pt modelId="{8BD05568-91A3-4685-AB1F-825935246A69}">
      <dgm:prSet custT="1"/>
      <dgm:spPr/>
      <dgm:t>
        <a:bodyPr/>
        <a:lstStyle/>
        <a:p>
          <a:pPr rtl="0"/>
          <a:r>
            <a:rPr lang="en-US" sz="1100" b="0" baseline="0" dirty="0" smtClean="0">
              <a:solidFill>
                <a:schemeClr val="tx1"/>
              </a:solidFill>
            </a:rPr>
            <a:t>DTK </a:t>
          </a:r>
          <a:r>
            <a:rPr lang="en-US" sz="1100" b="0" baseline="0" dirty="0" err="1" smtClean="0">
              <a:solidFill>
                <a:schemeClr val="tx1"/>
              </a:solidFill>
            </a:rPr>
            <a:t>dan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Kompetansi</a:t>
          </a:r>
          <a:r>
            <a:rPr lang="en-US" sz="1100" b="0" baseline="0" dirty="0" smtClean="0">
              <a:solidFill>
                <a:schemeClr val="tx1"/>
              </a:solidFill>
            </a:rPr>
            <a:t> A1</a:t>
          </a:r>
        </a:p>
      </dgm:t>
    </dgm:pt>
    <dgm:pt modelId="{732B987B-8589-4A2E-831E-FF2CEEAC6AAC}" type="parTrans" cxnId="{49FB22EC-6844-4E2F-960F-901F27E597F1}">
      <dgm:prSet/>
      <dgm:spPr/>
      <dgm:t>
        <a:bodyPr/>
        <a:lstStyle/>
        <a:p>
          <a:endParaRPr lang="en-US"/>
        </a:p>
      </dgm:t>
    </dgm:pt>
    <dgm:pt modelId="{3C19CF9A-4203-41AF-AD99-F2391C5C67D7}" type="sibTrans" cxnId="{49FB22EC-6844-4E2F-960F-901F27E597F1}">
      <dgm:prSet/>
      <dgm:spPr/>
      <dgm:t>
        <a:bodyPr/>
        <a:lstStyle/>
        <a:p>
          <a:endParaRPr lang="en-US"/>
        </a:p>
      </dgm:t>
    </dgm:pt>
    <dgm:pt modelId="{ECEB23B5-83E8-48D6-811B-F14EF78ACD71}">
      <dgm:prSet custT="1"/>
      <dgm:spPr/>
      <dgm:t>
        <a:bodyPr/>
        <a:lstStyle/>
        <a:p>
          <a:pPr rtl="0"/>
          <a:r>
            <a:rPr lang="en-US" sz="1100" b="0" baseline="0" dirty="0" smtClean="0">
              <a:solidFill>
                <a:schemeClr val="tx1"/>
              </a:solidFill>
            </a:rPr>
            <a:t>B0 </a:t>
          </a:r>
          <a:r>
            <a:rPr lang="en-US" sz="1100" b="0" baseline="0" dirty="0" err="1" smtClean="0">
              <a:solidFill>
                <a:schemeClr val="tx1"/>
              </a:solidFill>
            </a:rPr>
            <a:t>kekurangan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pengajar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dan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tidak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melepasi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syarat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pentauliahan</a:t>
          </a:r>
          <a:r>
            <a:rPr lang="en-US" sz="1100" b="0" baseline="0" dirty="0" smtClean="0">
              <a:solidFill>
                <a:schemeClr val="tx1"/>
              </a:solidFill>
            </a:rPr>
            <a:t> B0 </a:t>
          </a:r>
          <a:r>
            <a:rPr lang="en-US" sz="1100" b="0" baseline="0" dirty="0" err="1" smtClean="0">
              <a:solidFill>
                <a:schemeClr val="tx1"/>
              </a:solidFill>
            </a:rPr>
            <a:t>sedangkan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bengkel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lengkap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dengan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peralatan</a:t>
          </a:r>
          <a:r>
            <a:rPr lang="en-US" sz="1100" b="0" baseline="0" dirty="0" smtClean="0">
              <a:solidFill>
                <a:schemeClr val="tx1"/>
              </a:solidFill>
            </a:rPr>
            <a:t> B0</a:t>
          </a:r>
        </a:p>
      </dgm:t>
    </dgm:pt>
    <dgm:pt modelId="{AD41264B-7590-458C-B134-D86B6133E7A0}" type="parTrans" cxnId="{E442D72E-883E-48FF-B01B-EBCD901B25D2}">
      <dgm:prSet/>
      <dgm:spPr/>
      <dgm:t>
        <a:bodyPr/>
        <a:lstStyle/>
        <a:p>
          <a:endParaRPr lang="en-US"/>
        </a:p>
      </dgm:t>
    </dgm:pt>
    <dgm:pt modelId="{A69B751B-132E-4F21-98FE-14EB264A4499}" type="sibTrans" cxnId="{E442D72E-883E-48FF-B01B-EBCD901B25D2}">
      <dgm:prSet/>
      <dgm:spPr/>
      <dgm:t>
        <a:bodyPr/>
        <a:lstStyle/>
        <a:p>
          <a:endParaRPr lang="en-US"/>
        </a:p>
      </dgm:t>
    </dgm:pt>
    <dgm:pt modelId="{CC5DBC78-1818-4270-A0C1-B643E3DF299A}">
      <dgm:prSet custT="1"/>
      <dgm:spPr/>
      <dgm:t>
        <a:bodyPr/>
        <a:lstStyle/>
        <a:p>
          <a:pPr rtl="0"/>
          <a:r>
            <a:rPr lang="en-US" sz="1100" b="0" baseline="0" dirty="0" err="1" smtClean="0">
              <a:solidFill>
                <a:schemeClr val="tx1"/>
              </a:solidFill>
            </a:rPr>
            <a:t>Pengajar</a:t>
          </a:r>
          <a:r>
            <a:rPr lang="en-US" sz="1100" b="0" baseline="0" dirty="0" smtClean="0">
              <a:solidFill>
                <a:schemeClr val="tx1"/>
              </a:solidFill>
            </a:rPr>
            <a:t> O&amp;G-</a:t>
          </a:r>
          <a:r>
            <a:rPr lang="en-US" sz="1100" b="0" baseline="0" dirty="0" err="1" smtClean="0">
              <a:solidFill>
                <a:schemeClr val="tx1"/>
              </a:solidFill>
            </a:rPr>
            <a:t>Instrumentasi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untuk</a:t>
          </a:r>
          <a:r>
            <a:rPr lang="en-US" sz="1100" b="0" baseline="0" dirty="0" smtClean="0">
              <a:solidFill>
                <a:schemeClr val="tx1"/>
              </a:solidFill>
            </a:rPr>
            <a:t> </a:t>
          </a:r>
          <a:r>
            <a:rPr lang="en-US" sz="1100" b="0" baseline="0" dirty="0" err="1" smtClean="0">
              <a:solidFill>
                <a:schemeClr val="tx1"/>
              </a:solidFill>
            </a:rPr>
            <a:t>laluan</a:t>
          </a:r>
          <a:r>
            <a:rPr lang="en-US" sz="1100" b="0" baseline="0" dirty="0" smtClean="0">
              <a:solidFill>
                <a:schemeClr val="tx1"/>
              </a:solidFill>
            </a:rPr>
            <a:t> diploma</a:t>
          </a:r>
          <a:endParaRPr lang="en-US" sz="1100" b="0" dirty="0">
            <a:solidFill>
              <a:schemeClr val="tx1"/>
            </a:solidFill>
          </a:endParaRPr>
        </a:p>
      </dgm:t>
    </dgm:pt>
    <dgm:pt modelId="{E9FA56B9-1924-48C6-A0E8-744CD97235C4}" type="parTrans" cxnId="{ACFF6A66-2046-4D91-91CE-99144CB87BE8}">
      <dgm:prSet/>
      <dgm:spPr/>
      <dgm:t>
        <a:bodyPr/>
        <a:lstStyle/>
        <a:p>
          <a:endParaRPr lang="en-US"/>
        </a:p>
      </dgm:t>
    </dgm:pt>
    <dgm:pt modelId="{93EED283-653E-4950-AD7C-C254AFB3F7F8}" type="sibTrans" cxnId="{ACFF6A66-2046-4D91-91CE-99144CB87BE8}">
      <dgm:prSet/>
      <dgm:spPr/>
      <dgm:t>
        <a:bodyPr/>
        <a:lstStyle/>
        <a:p>
          <a:endParaRPr lang="en-US"/>
        </a:p>
      </dgm:t>
    </dgm:pt>
    <dgm:pt modelId="{685EEA53-96F7-47E6-BBA2-1D99018C00DD}">
      <dgm:prSet custT="1"/>
      <dgm:spPr/>
      <dgm:t>
        <a:bodyPr/>
        <a:lstStyle/>
        <a:p>
          <a:pPr rtl="0"/>
          <a:r>
            <a:rPr lang="en-US" sz="1200" dirty="0" err="1" smtClean="0">
              <a:solidFill>
                <a:schemeClr val="tx1"/>
              </a:solidFill>
            </a:rPr>
            <a:t>Peralatan</a:t>
          </a:r>
          <a:r>
            <a:rPr lang="en-US" sz="1200" dirty="0" smtClean="0">
              <a:solidFill>
                <a:schemeClr val="tx1"/>
              </a:solidFill>
            </a:rPr>
            <a:t> :</a:t>
          </a:r>
          <a:endParaRPr lang="en-US" sz="1200" dirty="0">
            <a:solidFill>
              <a:schemeClr val="tx1"/>
            </a:solidFill>
          </a:endParaRPr>
        </a:p>
      </dgm:t>
    </dgm:pt>
    <dgm:pt modelId="{331F3FC4-9CAF-4591-AB81-5E973510E207}" type="parTrans" cxnId="{7F981A15-D058-4B7C-92EE-1B949F56F8F2}">
      <dgm:prSet/>
      <dgm:spPr/>
      <dgm:t>
        <a:bodyPr/>
        <a:lstStyle/>
        <a:p>
          <a:endParaRPr lang="en-US"/>
        </a:p>
      </dgm:t>
    </dgm:pt>
    <dgm:pt modelId="{B82DC5A6-34BC-4884-A322-9199CEEFA793}" type="sibTrans" cxnId="{7F981A15-D058-4B7C-92EE-1B949F56F8F2}">
      <dgm:prSet/>
      <dgm:spPr/>
      <dgm:t>
        <a:bodyPr/>
        <a:lstStyle/>
        <a:p>
          <a:endParaRPr lang="en-US"/>
        </a:p>
      </dgm:t>
    </dgm:pt>
    <dgm:pt modelId="{34F115A2-B775-4C04-A99D-18757D56FAD4}">
      <dgm:prSet/>
      <dgm:spPr/>
      <dgm:t>
        <a:bodyPr/>
        <a:lstStyle/>
        <a:p>
          <a:pPr rtl="0"/>
          <a:r>
            <a:rPr lang="en-US" b="0" dirty="0" err="1" smtClean="0">
              <a:solidFill>
                <a:schemeClr val="tx1"/>
              </a:solidFill>
            </a:rPr>
            <a:t>Mohon</a:t>
          </a:r>
          <a:r>
            <a:rPr lang="en-US" b="0" dirty="0" smtClean="0">
              <a:solidFill>
                <a:schemeClr val="tx1"/>
              </a:solidFill>
            </a:rPr>
            <a:t> </a:t>
          </a:r>
          <a:r>
            <a:rPr lang="en-US" b="0" dirty="0" err="1" smtClean="0">
              <a:solidFill>
                <a:schemeClr val="tx1"/>
              </a:solidFill>
            </a:rPr>
            <a:t>pihak</a:t>
          </a:r>
          <a:r>
            <a:rPr lang="en-US" b="0" dirty="0" smtClean="0">
              <a:solidFill>
                <a:schemeClr val="tx1"/>
              </a:solidFill>
            </a:rPr>
            <a:t> HQ </a:t>
          </a:r>
          <a:r>
            <a:rPr lang="en-US" b="0" dirty="0" err="1" smtClean="0">
              <a:solidFill>
                <a:schemeClr val="tx1"/>
              </a:solidFill>
            </a:rPr>
            <a:t>segeran</a:t>
          </a:r>
          <a:r>
            <a:rPr lang="en-US" b="0" dirty="0" smtClean="0">
              <a:solidFill>
                <a:schemeClr val="tx1"/>
              </a:solidFill>
            </a:rPr>
            <a:t> </a:t>
          </a:r>
          <a:r>
            <a:rPr lang="en-US" b="0" dirty="0" err="1" smtClean="0">
              <a:solidFill>
                <a:schemeClr val="tx1"/>
              </a:solidFill>
            </a:rPr>
            <a:t>pengedaran</a:t>
          </a:r>
          <a:r>
            <a:rPr lang="en-US" b="0" baseline="0" dirty="0" smtClean="0">
              <a:solidFill>
                <a:schemeClr val="tx1"/>
              </a:solidFill>
            </a:rPr>
            <a:t> WIM </a:t>
          </a:r>
          <a:r>
            <a:rPr lang="en-US" b="0" baseline="0" dirty="0" err="1" smtClean="0">
              <a:solidFill>
                <a:schemeClr val="tx1"/>
              </a:solidFill>
            </a:rPr>
            <a:t>menggunakan</a:t>
          </a:r>
          <a:r>
            <a:rPr lang="en-US" b="0" baseline="0" dirty="0" smtClean="0">
              <a:solidFill>
                <a:schemeClr val="tx1"/>
              </a:solidFill>
            </a:rPr>
            <a:t> NOSS </a:t>
          </a:r>
          <a:r>
            <a:rPr lang="en-US" b="0" baseline="0" dirty="0" err="1" smtClean="0">
              <a:solidFill>
                <a:schemeClr val="tx1"/>
              </a:solidFill>
            </a:rPr>
            <a:t>baharu</a:t>
          </a:r>
          <a:r>
            <a:rPr lang="en-US" b="0" baseline="0" dirty="0" smtClean="0">
              <a:solidFill>
                <a:schemeClr val="tx1"/>
              </a:solidFill>
            </a:rPr>
            <a:t> </a:t>
          </a:r>
        </a:p>
      </dgm:t>
    </dgm:pt>
    <dgm:pt modelId="{D6499C8E-8704-4825-963F-508BAA73B505}" type="parTrans" cxnId="{26A9BC89-CB04-444C-A8D7-7C056A45F5D7}">
      <dgm:prSet/>
      <dgm:spPr/>
      <dgm:t>
        <a:bodyPr/>
        <a:lstStyle/>
        <a:p>
          <a:endParaRPr lang="en-US"/>
        </a:p>
      </dgm:t>
    </dgm:pt>
    <dgm:pt modelId="{F7BD2C61-E903-4C49-B2A4-F9A7D20999E1}" type="sibTrans" cxnId="{26A9BC89-CB04-444C-A8D7-7C056A45F5D7}">
      <dgm:prSet/>
      <dgm:spPr/>
      <dgm:t>
        <a:bodyPr/>
        <a:lstStyle/>
        <a:p>
          <a:endParaRPr lang="en-US"/>
        </a:p>
      </dgm:t>
    </dgm:pt>
    <dgm:pt modelId="{E15EEFA0-0599-4C0C-A6F5-AF5F6CBD5624}">
      <dgm:prSet custT="1"/>
      <dgm:spPr/>
      <dgm:t>
        <a:bodyPr/>
        <a:lstStyle/>
        <a:p>
          <a:r>
            <a:rPr lang="en-US" sz="1200" baseline="0" dirty="0" err="1" smtClean="0">
              <a:solidFill>
                <a:schemeClr val="tx1"/>
              </a:solidFill>
            </a:rPr>
            <a:t>Cadangan</a:t>
          </a:r>
          <a:r>
            <a:rPr lang="en-US" sz="1200" baseline="0" dirty="0" smtClean="0">
              <a:solidFill>
                <a:schemeClr val="tx1"/>
              </a:solidFill>
            </a:rPr>
            <a:t> </a:t>
          </a:r>
          <a:r>
            <a:rPr lang="en-US" sz="1200" baseline="0" dirty="0" err="1" smtClean="0">
              <a:solidFill>
                <a:schemeClr val="tx1"/>
              </a:solidFill>
            </a:rPr>
            <a:t>tambah</a:t>
          </a:r>
          <a:r>
            <a:rPr lang="en-US" sz="1200" baseline="0" dirty="0" smtClean="0">
              <a:solidFill>
                <a:schemeClr val="tx1"/>
              </a:solidFill>
            </a:rPr>
            <a:t> </a:t>
          </a:r>
          <a:r>
            <a:rPr lang="en-US" sz="1200" baseline="0" dirty="0" err="1" smtClean="0">
              <a:solidFill>
                <a:schemeClr val="tx1"/>
              </a:solidFill>
            </a:rPr>
            <a:t>enjin</a:t>
          </a:r>
          <a:r>
            <a:rPr lang="en-US" sz="1200" baseline="0" dirty="0" smtClean="0">
              <a:solidFill>
                <a:schemeClr val="tx1"/>
              </a:solidFill>
            </a:rPr>
            <a:t> </a:t>
          </a:r>
          <a:r>
            <a:rPr lang="en-US" sz="1200" baseline="0" dirty="0" err="1" smtClean="0">
              <a:solidFill>
                <a:schemeClr val="tx1"/>
              </a:solidFill>
            </a:rPr>
            <a:t>untuk</a:t>
          </a:r>
          <a:r>
            <a:rPr lang="en-US" sz="1200" baseline="0" dirty="0" smtClean="0">
              <a:solidFill>
                <a:schemeClr val="tx1"/>
              </a:solidFill>
            </a:rPr>
            <a:t> </a:t>
          </a:r>
          <a:r>
            <a:rPr lang="en-US" sz="1200" baseline="0" dirty="0" err="1" smtClean="0">
              <a:solidFill>
                <a:schemeClr val="tx1"/>
              </a:solidFill>
            </a:rPr>
            <a:t>latihan</a:t>
          </a:r>
          <a:r>
            <a:rPr lang="en-US" sz="1200" baseline="0" dirty="0" smtClean="0">
              <a:solidFill>
                <a:schemeClr val="tx1"/>
              </a:solidFill>
            </a:rPr>
            <a:t> (</a:t>
          </a:r>
          <a:r>
            <a:rPr lang="en-US" sz="1200" baseline="0" dirty="0" err="1" smtClean="0">
              <a:solidFill>
                <a:schemeClr val="tx1"/>
              </a:solidFill>
            </a:rPr>
            <a:t>Automotif</a:t>
          </a:r>
          <a:r>
            <a:rPr lang="en-US" sz="1200" baseline="0" dirty="0" smtClean="0">
              <a:solidFill>
                <a:schemeClr val="tx1"/>
              </a:solidFill>
            </a:rPr>
            <a:t>) – ADTEC Melaka</a:t>
          </a:r>
        </a:p>
      </dgm:t>
    </dgm:pt>
    <dgm:pt modelId="{FDE06E70-A73D-42FB-92A6-B89B63639F0B}" type="parTrans" cxnId="{80EC21B5-4D24-463C-A6DE-622FD8466C54}">
      <dgm:prSet/>
      <dgm:spPr/>
      <dgm:t>
        <a:bodyPr/>
        <a:lstStyle/>
        <a:p>
          <a:endParaRPr lang="en-US"/>
        </a:p>
      </dgm:t>
    </dgm:pt>
    <dgm:pt modelId="{432CDEE2-DC4C-497B-AE7C-A660A19B822B}" type="sibTrans" cxnId="{80EC21B5-4D24-463C-A6DE-622FD8466C54}">
      <dgm:prSet/>
      <dgm:spPr/>
      <dgm:t>
        <a:bodyPr/>
        <a:lstStyle/>
        <a:p>
          <a:endParaRPr lang="en-US"/>
        </a:p>
      </dgm:t>
    </dgm:pt>
    <dgm:pt modelId="{3DB3E0F7-A272-4DE0-817C-1D5DB875A417}">
      <dgm:prSet custT="1"/>
      <dgm:spPr/>
      <dgm:t>
        <a:bodyPr/>
        <a:lstStyle/>
        <a:p>
          <a:r>
            <a:rPr lang="en-US" sz="1200" baseline="0" dirty="0" err="1" smtClean="0">
              <a:solidFill>
                <a:schemeClr val="tx1"/>
              </a:solidFill>
            </a:rPr>
            <a:t>Keperluan</a:t>
          </a:r>
          <a:r>
            <a:rPr lang="en-US" sz="1200" baseline="0" dirty="0" smtClean="0">
              <a:solidFill>
                <a:schemeClr val="tx1"/>
              </a:solidFill>
            </a:rPr>
            <a:t> </a:t>
          </a:r>
          <a:r>
            <a:rPr lang="en-US" sz="1200" baseline="0" dirty="0" err="1" smtClean="0">
              <a:solidFill>
                <a:schemeClr val="tx1"/>
              </a:solidFill>
            </a:rPr>
            <a:t>peralatan</a:t>
          </a:r>
          <a:r>
            <a:rPr lang="en-US" sz="1200" baseline="0" dirty="0" smtClean="0">
              <a:solidFill>
                <a:schemeClr val="tx1"/>
              </a:solidFill>
            </a:rPr>
            <a:t> </a:t>
          </a:r>
          <a:r>
            <a:rPr lang="en-US" sz="1200" i="1" baseline="0" dirty="0" smtClean="0">
              <a:solidFill>
                <a:schemeClr val="tx1"/>
              </a:solidFill>
            </a:rPr>
            <a:t>mobile phone </a:t>
          </a:r>
          <a:r>
            <a:rPr lang="en-US" sz="1200" i="0" baseline="0" dirty="0" err="1" smtClean="0">
              <a:solidFill>
                <a:schemeClr val="tx1"/>
              </a:solidFill>
            </a:rPr>
            <a:t>dalam</a:t>
          </a:r>
          <a:r>
            <a:rPr lang="en-US" sz="1200" i="0" baseline="0" dirty="0" smtClean="0">
              <a:solidFill>
                <a:schemeClr val="tx1"/>
              </a:solidFill>
            </a:rPr>
            <a:t> </a:t>
          </a:r>
          <a:r>
            <a:rPr lang="en-US" sz="1200" i="0" baseline="0" dirty="0" err="1" smtClean="0">
              <a:solidFill>
                <a:schemeClr val="tx1"/>
              </a:solidFill>
            </a:rPr>
            <a:t>silibus</a:t>
          </a:r>
          <a:r>
            <a:rPr lang="en-US" sz="1200" i="0" baseline="0" dirty="0" smtClean="0">
              <a:solidFill>
                <a:schemeClr val="tx1"/>
              </a:solidFill>
            </a:rPr>
            <a:t> – ILP Kuala Langat/</a:t>
          </a:r>
          <a:r>
            <a:rPr lang="en-US" sz="1200" i="0" baseline="0" dirty="0" err="1" smtClean="0">
              <a:solidFill>
                <a:schemeClr val="tx1"/>
              </a:solidFill>
            </a:rPr>
            <a:t>Selandar</a:t>
          </a:r>
          <a:endParaRPr lang="en-US" sz="1200" i="1" dirty="0">
            <a:solidFill>
              <a:schemeClr val="tx1"/>
            </a:solidFill>
          </a:endParaRPr>
        </a:p>
      </dgm:t>
    </dgm:pt>
    <dgm:pt modelId="{32DC7F07-274D-4418-9423-CF51841F2CAE}" type="parTrans" cxnId="{1CB2EEB2-2C1D-483B-9EE4-44557ADFF137}">
      <dgm:prSet/>
      <dgm:spPr/>
      <dgm:t>
        <a:bodyPr/>
        <a:lstStyle/>
        <a:p>
          <a:endParaRPr lang="en-US"/>
        </a:p>
      </dgm:t>
    </dgm:pt>
    <dgm:pt modelId="{863A915F-F5A3-43CE-AE12-D12FBF0BBBDC}" type="sibTrans" cxnId="{1CB2EEB2-2C1D-483B-9EE4-44557ADFF137}">
      <dgm:prSet/>
      <dgm:spPr/>
      <dgm:t>
        <a:bodyPr/>
        <a:lstStyle/>
        <a:p>
          <a:endParaRPr lang="en-US"/>
        </a:p>
      </dgm:t>
    </dgm:pt>
    <dgm:pt modelId="{9C73D228-B665-4979-BDC9-3B717AB60527}">
      <dgm:prSet custT="1"/>
      <dgm:spPr/>
      <dgm:t>
        <a:bodyPr/>
        <a:lstStyle/>
        <a:p>
          <a:pPr rtl="0"/>
          <a:r>
            <a:rPr lang="en-US" sz="1200" dirty="0" err="1" smtClean="0">
              <a:solidFill>
                <a:schemeClr val="tx1"/>
              </a:solidFill>
            </a:rPr>
            <a:t>Peralatan</a:t>
          </a:r>
          <a:r>
            <a:rPr lang="en-US" sz="1200" baseline="0" dirty="0" smtClean="0">
              <a:solidFill>
                <a:schemeClr val="tx1"/>
              </a:solidFill>
            </a:rPr>
            <a:t> </a:t>
          </a:r>
          <a:r>
            <a:rPr lang="en-US" sz="1200" baseline="0" dirty="0" err="1" smtClean="0">
              <a:solidFill>
                <a:schemeClr val="tx1"/>
              </a:solidFill>
            </a:rPr>
            <a:t>tidak</a:t>
          </a:r>
          <a:r>
            <a:rPr lang="en-US" sz="1200" baseline="0" dirty="0" smtClean="0">
              <a:solidFill>
                <a:schemeClr val="tx1"/>
              </a:solidFill>
            </a:rPr>
            <a:t> </a:t>
          </a:r>
          <a:r>
            <a:rPr lang="en-US" sz="1200" baseline="0" dirty="0" err="1" smtClean="0">
              <a:solidFill>
                <a:schemeClr val="tx1"/>
              </a:solidFill>
            </a:rPr>
            <a:t>mencukupi</a:t>
          </a:r>
          <a:r>
            <a:rPr lang="en-US" sz="1200" baseline="0" dirty="0" smtClean="0">
              <a:solidFill>
                <a:schemeClr val="tx1"/>
              </a:solidFill>
            </a:rPr>
            <a:t>. 30 </a:t>
          </a:r>
          <a:r>
            <a:rPr lang="en-US" sz="1200" baseline="0" dirty="0" err="1" smtClean="0">
              <a:solidFill>
                <a:schemeClr val="tx1"/>
              </a:solidFill>
            </a:rPr>
            <a:t>pelajar</a:t>
          </a:r>
          <a:r>
            <a:rPr lang="en-US" sz="1200" baseline="0" dirty="0" smtClean="0">
              <a:solidFill>
                <a:schemeClr val="tx1"/>
              </a:solidFill>
            </a:rPr>
            <a:t> </a:t>
          </a:r>
          <a:r>
            <a:rPr lang="en-US" sz="1200" baseline="0" dirty="0" err="1" smtClean="0">
              <a:solidFill>
                <a:schemeClr val="tx1"/>
              </a:solidFill>
            </a:rPr>
            <a:t>berkongsi</a:t>
          </a:r>
          <a:r>
            <a:rPr lang="en-US" sz="1200" baseline="0" dirty="0" smtClean="0">
              <a:solidFill>
                <a:schemeClr val="tx1"/>
              </a:solidFill>
            </a:rPr>
            <a:t> 2 welding machine – ILP Labuan</a:t>
          </a:r>
          <a:endParaRPr lang="en-US" sz="1200" dirty="0">
            <a:solidFill>
              <a:schemeClr val="tx1"/>
            </a:solidFill>
          </a:endParaRPr>
        </a:p>
      </dgm:t>
    </dgm:pt>
    <dgm:pt modelId="{E52C1D76-C75C-4590-877C-210242430AA3}" type="parTrans" cxnId="{FE4133BC-B804-4AA6-8741-B36FECF2E28E}">
      <dgm:prSet/>
      <dgm:spPr/>
      <dgm:t>
        <a:bodyPr/>
        <a:lstStyle/>
        <a:p>
          <a:endParaRPr lang="en-US"/>
        </a:p>
      </dgm:t>
    </dgm:pt>
    <dgm:pt modelId="{33650379-594D-43D3-931F-FEE71761CBC3}" type="sibTrans" cxnId="{FE4133BC-B804-4AA6-8741-B36FECF2E28E}">
      <dgm:prSet/>
      <dgm:spPr/>
      <dgm:t>
        <a:bodyPr/>
        <a:lstStyle/>
        <a:p>
          <a:endParaRPr lang="en-US"/>
        </a:p>
      </dgm:t>
    </dgm:pt>
    <dgm:pt modelId="{D90E87C0-7184-4358-9099-6454814C0D22}" type="pres">
      <dgm:prSet presAssocID="{F22DA64C-22B1-4426-8A4F-2FD866BBB8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E570AE-E2E2-4E5B-95EE-7E43D38D8DB9}" type="pres">
      <dgm:prSet presAssocID="{21E096AD-D88F-4AF3-8124-D33481035B4D}" presName="node" presStyleLbl="node1" presStyleIdx="0" presStyleCnt="3" custScaleX="132526" custScaleY="153540" custRadScaleRad="104543" custRadScaleInc="-51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45BE2C-D895-4929-BEE5-92D5041D4B1C}" type="pres">
      <dgm:prSet presAssocID="{21E096AD-D88F-4AF3-8124-D33481035B4D}" presName="spNode" presStyleCnt="0"/>
      <dgm:spPr/>
    </dgm:pt>
    <dgm:pt modelId="{DA42076D-7662-400A-A85A-E1705A708972}" type="pres">
      <dgm:prSet presAssocID="{9349F90D-F7E7-4E92-B031-3CD1D3C4A404}" presName="sibTrans" presStyleLbl="sibTrans1D1" presStyleIdx="0" presStyleCnt="3"/>
      <dgm:spPr/>
      <dgm:t>
        <a:bodyPr/>
        <a:lstStyle/>
        <a:p>
          <a:endParaRPr lang="en-US"/>
        </a:p>
      </dgm:t>
    </dgm:pt>
    <dgm:pt modelId="{B35A97AC-A2BE-455F-A0B2-FBE589B66862}" type="pres">
      <dgm:prSet presAssocID="{685EEA53-96F7-47E6-BBA2-1D99018C00DD}" presName="node" presStyleLbl="node1" presStyleIdx="1" presStyleCnt="3" custScaleX="140983" custScaleY="169187" custRadScaleRad="112226" custRadScaleInc="237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EFBCA2-AD83-42DF-86C0-B9F61C245B55}" type="pres">
      <dgm:prSet presAssocID="{685EEA53-96F7-47E6-BBA2-1D99018C00DD}" presName="spNode" presStyleCnt="0"/>
      <dgm:spPr/>
    </dgm:pt>
    <dgm:pt modelId="{2B9090FC-8F29-43B0-9E92-10C573207540}" type="pres">
      <dgm:prSet presAssocID="{B82DC5A6-34BC-4884-A322-9199CEEFA793}" presName="sibTrans" presStyleLbl="sibTrans1D1" presStyleIdx="1" presStyleCnt="3"/>
      <dgm:spPr/>
      <dgm:t>
        <a:bodyPr/>
        <a:lstStyle/>
        <a:p>
          <a:endParaRPr lang="en-US"/>
        </a:p>
      </dgm:t>
    </dgm:pt>
    <dgm:pt modelId="{89F94D26-9D81-4813-9D3D-8018C50FC9DE}" type="pres">
      <dgm:prSet presAssocID="{34F115A2-B775-4C04-A99D-18757D56FAD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D845F1-7270-4DC7-BCC2-17FA33D06FB2}" type="pres">
      <dgm:prSet presAssocID="{34F115A2-B775-4C04-A99D-18757D56FAD4}" presName="spNode" presStyleCnt="0"/>
      <dgm:spPr/>
    </dgm:pt>
    <dgm:pt modelId="{E358D2DB-1A01-40D9-8686-202D0F7124B1}" type="pres">
      <dgm:prSet presAssocID="{F7BD2C61-E903-4C49-B2A4-F9A7D20999E1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47B88E76-683B-4EC1-AE2D-87078B32E02F}" type="presOf" srcId="{8BD05568-91A3-4685-AB1F-825935246A69}" destId="{7FE570AE-E2E2-4E5B-95EE-7E43D38D8DB9}" srcOrd="0" destOrd="1" presId="urn:microsoft.com/office/officeart/2005/8/layout/cycle6"/>
    <dgm:cxn modelId="{26A9BC89-CB04-444C-A8D7-7C056A45F5D7}" srcId="{F22DA64C-22B1-4426-8A4F-2FD866BBB808}" destId="{34F115A2-B775-4C04-A99D-18757D56FAD4}" srcOrd="2" destOrd="0" parTransId="{D6499C8E-8704-4825-963F-508BAA73B505}" sibTransId="{F7BD2C61-E903-4C49-B2A4-F9A7D20999E1}"/>
    <dgm:cxn modelId="{20A6D81F-FD11-40E8-98AE-93FD9392C28F}" type="presOf" srcId="{9C73D228-B665-4979-BDC9-3B717AB60527}" destId="{B35A97AC-A2BE-455F-A0B2-FBE589B66862}" srcOrd="0" destOrd="1" presId="urn:microsoft.com/office/officeart/2005/8/layout/cycle6"/>
    <dgm:cxn modelId="{ACFF6A66-2046-4D91-91CE-99144CB87BE8}" srcId="{21E096AD-D88F-4AF3-8124-D33481035B4D}" destId="{CC5DBC78-1818-4270-A0C1-B643E3DF299A}" srcOrd="2" destOrd="0" parTransId="{E9FA56B9-1924-48C6-A0E8-744CD97235C4}" sibTransId="{93EED283-653E-4950-AD7C-C254AFB3F7F8}"/>
    <dgm:cxn modelId="{21661BDF-D974-4C1F-86F5-6BF808F71B23}" type="presOf" srcId="{B82DC5A6-34BC-4884-A322-9199CEEFA793}" destId="{2B9090FC-8F29-43B0-9E92-10C573207540}" srcOrd="0" destOrd="0" presId="urn:microsoft.com/office/officeart/2005/8/layout/cycle6"/>
    <dgm:cxn modelId="{BF6B121F-FD49-459D-BE3F-719A4D990135}" type="presOf" srcId="{685EEA53-96F7-47E6-BBA2-1D99018C00DD}" destId="{B35A97AC-A2BE-455F-A0B2-FBE589B66862}" srcOrd="0" destOrd="0" presId="urn:microsoft.com/office/officeart/2005/8/layout/cycle6"/>
    <dgm:cxn modelId="{2DB67181-66A3-4D10-B9CC-EE5FDD99F85F}" type="presOf" srcId="{9349F90D-F7E7-4E92-B031-3CD1D3C4A404}" destId="{DA42076D-7662-400A-A85A-E1705A708972}" srcOrd="0" destOrd="0" presId="urn:microsoft.com/office/officeart/2005/8/layout/cycle6"/>
    <dgm:cxn modelId="{92AECBFA-0E28-4729-9CCB-480A87783921}" type="presOf" srcId="{F7BD2C61-E903-4C49-B2A4-F9A7D20999E1}" destId="{E358D2DB-1A01-40D9-8686-202D0F7124B1}" srcOrd="0" destOrd="0" presId="urn:microsoft.com/office/officeart/2005/8/layout/cycle6"/>
    <dgm:cxn modelId="{1CB2EEB2-2C1D-483B-9EE4-44557ADFF137}" srcId="{685EEA53-96F7-47E6-BBA2-1D99018C00DD}" destId="{3DB3E0F7-A272-4DE0-817C-1D5DB875A417}" srcOrd="2" destOrd="0" parTransId="{32DC7F07-274D-4418-9423-CF51841F2CAE}" sibTransId="{863A915F-F5A3-43CE-AE12-D12FBF0BBBDC}"/>
    <dgm:cxn modelId="{2268B495-846C-4496-8FE2-02E39111F739}" type="presOf" srcId="{3DB3E0F7-A272-4DE0-817C-1D5DB875A417}" destId="{B35A97AC-A2BE-455F-A0B2-FBE589B66862}" srcOrd="0" destOrd="3" presId="urn:microsoft.com/office/officeart/2005/8/layout/cycle6"/>
    <dgm:cxn modelId="{00996BE0-E2F1-4100-997C-AB5B3E971768}" type="presOf" srcId="{34F115A2-B775-4C04-A99D-18757D56FAD4}" destId="{89F94D26-9D81-4813-9D3D-8018C50FC9DE}" srcOrd="0" destOrd="0" presId="urn:microsoft.com/office/officeart/2005/8/layout/cycle6"/>
    <dgm:cxn modelId="{99E63CC2-4A2B-46E0-854D-3739DDBC4F7B}" type="presOf" srcId="{E15EEFA0-0599-4C0C-A6F5-AF5F6CBD5624}" destId="{B35A97AC-A2BE-455F-A0B2-FBE589B66862}" srcOrd="0" destOrd="2" presId="urn:microsoft.com/office/officeart/2005/8/layout/cycle6"/>
    <dgm:cxn modelId="{49FB22EC-6844-4E2F-960F-901F27E597F1}" srcId="{21E096AD-D88F-4AF3-8124-D33481035B4D}" destId="{8BD05568-91A3-4685-AB1F-825935246A69}" srcOrd="0" destOrd="0" parTransId="{732B987B-8589-4A2E-831E-FF2CEEAC6AAC}" sibTransId="{3C19CF9A-4203-41AF-AD99-F2391C5C67D7}"/>
    <dgm:cxn modelId="{13F11C5B-E96A-48B1-BCAA-5E072BE574F8}" type="presOf" srcId="{F22DA64C-22B1-4426-8A4F-2FD866BBB808}" destId="{D90E87C0-7184-4358-9099-6454814C0D22}" srcOrd="0" destOrd="0" presId="urn:microsoft.com/office/officeart/2005/8/layout/cycle6"/>
    <dgm:cxn modelId="{4F6D8C21-F25F-4117-B888-1AC3B2FB5712}" srcId="{F22DA64C-22B1-4426-8A4F-2FD866BBB808}" destId="{21E096AD-D88F-4AF3-8124-D33481035B4D}" srcOrd="0" destOrd="0" parTransId="{369DD6C1-36A4-495D-A78B-79CEA9327F48}" sibTransId="{9349F90D-F7E7-4E92-B031-3CD1D3C4A404}"/>
    <dgm:cxn modelId="{B37E9892-A9DB-4396-9D98-B2BD94381480}" type="presOf" srcId="{21E096AD-D88F-4AF3-8124-D33481035B4D}" destId="{7FE570AE-E2E2-4E5B-95EE-7E43D38D8DB9}" srcOrd="0" destOrd="0" presId="urn:microsoft.com/office/officeart/2005/8/layout/cycle6"/>
    <dgm:cxn modelId="{E442D72E-883E-48FF-B01B-EBCD901B25D2}" srcId="{21E096AD-D88F-4AF3-8124-D33481035B4D}" destId="{ECEB23B5-83E8-48D6-811B-F14EF78ACD71}" srcOrd="1" destOrd="0" parTransId="{AD41264B-7590-458C-B134-D86B6133E7A0}" sibTransId="{A69B751B-132E-4F21-98FE-14EB264A4499}"/>
    <dgm:cxn modelId="{7F981A15-D058-4B7C-92EE-1B949F56F8F2}" srcId="{F22DA64C-22B1-4426-8A4F-2FD866BBB808}" destId="{685EEA53-96F7-47E6-BBA2-1D99018C00DD}" srcOrd="1" destOrd="0" parTransId="{331F3FC4-9CAF-4591-AB81-5E973510E207}" sibTransId="{B82DC5A6-34BC-4884-A322-9199CEEFA793}"/>
    <dgm:cxn modelId="{BF1CF2D6-DE78-4D33-9C6E-A73A41595EAB}" type="presOf" srcId="{CC5DBC78-1818-4270-A0C1-B643E3DF299A}" destId="{7FE570AE-E2E2-4E5B-95EE-7E43D38D8DB9}" srcOrd="0" destOrd="3" presId="urn:microsoft.com/office/officeart/2005/8/layout/cycle6"/>
    <dgm:cxn modelId="{FE4133BC-B804-4AA6-8741-B36FECF2E28E}" srcId="{685EEA53-96F7-47E6-BBA2-1D99018C00DD}" destId="{9C73D228-B665-4979-BDC9-3B717AB60527}" srcOrd="0" destOrd="0" parTransId="{E52C1D76-C75C-4590-877C-210242430AA3}" sibTransId="{33650379-594D-43D3-931F-FEE71761CBC3}"/>
    <dgm:cxn modelId="{80EC21B5-4D24-463C-A6DE-622FD8466C54}" srcId="{685EEA53-96F7-47E6-BBA2-1D99018C00DD}" destId="{E15EEFA0-0599-4C0C-A6F5-AF5F6CBD5624}" srcOrd="1" destOrd="0" parTransId="{FDE06E70-A73D-42FB-92A6-B89B63639F0B}" sibTransId="{432CDEE2-DC4C-497B-AE7C-A660A19B822B}"/>
    <dgm:cxn modelId="{3BD29BC0-6860-4247-ADA9-F404BCF4F668}" type="presOf" srcId="{ECEB23B5-83E8-48D6-811B-F14EF78ACD71}" destId="{7FE570AE-E2E2-4E5B-95EE-7E43D38D8DB9}" srcOrd="0" destOrd="2" presId="urn:microsoft.com/office/officeart/2005/8/layout/cycle6"/>
    <dgm:cxn modelId="{5A35E1BE-A328-4F8F-8BEC-CFDC0BEBE137}" type="presParOf" srcId="{D90E87C0-7184-4358-9099-6454814C0D22}" destId="{7FE570AE-E2E2-4E5B-95EE-7E43D38D8DB9}" srcOrd="0" destOrd="0" presId="urn:microsoft.com/office/officeart/2005/8/layout/cycle6"/>
    <dgm:cxn modelId="{697E73D0-7D8D-4CAB-9452-AEB4F1D1DD15}" type="presParOf" srcId="{D90E87C0-7184-4358-9099-6454814C0D22}" destId="{7B45BE2C-D895-4929-BEE5-92D5041D4B1C}" srcOrd="1" destOrd="0" presId="urn:microsoft.com/office/officeart/2005/8/layout/cycle6"/>
    <dgm:cxn modelId="{986989ED-EC34-4FFC-BAD1-B84B6673E573}" type="presParOf" srcId="{D90E87C0-7184-4358-9099-6454814C0D22}" destId="{DA42076D-7662-400A-A85A-E1705A708972}" srcOrd="2" destOrd="0" presId="urn:microsoft.com/office/officeart/2005/8/layout/cycle6"/>
    <dgm:cxn modelId="{1CC7DA8E-972E-4BE4-B033-6F3769F969B3}" type="presParOf" srcId="{D90E87C0-7184-4358-9099-6454814C0D22}" destId="{B35A97AC-A2BE-455F-A0B2-FBE589B66862}" srcOrd="3" destOrd="0" presId="urn:microsoft.com/office/officeart/2005/8/layout/cycle6"/>
    <dgm:cxn modelId="{5FC6985B-4028-485A-B44D-E3A9EEF49FDB}" type="presParOf" srcId="{D90E87C0-7184-4358-9099-6454814C0D22}" destId="{C6EFBCA2-AD83-42DF-86C0-B9F61C245B55}" srcOrd="4" destOrd="0" presId="urn:microsoft.com/office/officeart/2005/8/layout/cycle6"/>
    <dgm:cxn modelId="{79F4035B-D90C-4DFB-B0AB-7266CFCDA42F}" type="presParOf" srcId="{D90E87C0-7184-4358-9099-6454814C0D22}" destId="{2B9090FC-8F29-43B0-9E92-10C573207540}" srcOrd="5" destOrd="0" presId="urn:microsoft.com/office/officeart/2005/8/layout/cycle6"/>
    <dgm:cxn modelId="{D8788E23-047A-484E-89BE-51C7636A4903}" type="presParOf" srcId="{D90E87C0-7184-4358-9099-6454814C0D22}" destId="{89F94D26-9D81-4813-9D3D-8018C50FC9DE}" srcOrd="6" destOrd="0" presId="urn:microsoft.com/office/officeart/2005/8/layout/cycle6"/>
    <dgm:cxn modelId="{9D9F9051-E1DA-4612-8D35-2258362F4F9A}" type="presParOf" srcId="{D90E87C0-7184-4358-9099-6454814C0D22}" destId="{33D845F1-7270-4DC7-BCC2-17FA33D06FB2}" srcOrd="7" destOrd="0" presId="urn:microsoft.com/office/officeart/2005/8/layout/cycle6"/>
    <dgm:cxn modelId="{07945FB8-02D3-47D7-B203-5AF7E0BFE177}" type="presParOf" srcId="{D90E87C0-7184-4358-9099-6454814C0D22}" destId="{E358D2DB-1A01-40D9-8686-202D0F7124B1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2DA64C-22B1-4426-8A4F-2FD866BBB808}" type="doc">
      <dgm:prSet loTypeId="urn:microsoft.com/office/officeart/2005/8/layout/cycle6" loCatId="relationship" qsTypeId="urn:microsoft.com/office/officeart/2005/8/quickstyle/3d1" qsCatId="3D" csTypeId="urn:microsoft.com/office/officeart/2005/8/colors/colorful3" csCatId="colorful" phldr="1"/>
      <dgm:spPr/>
    </dgm:pt>
    <dgm:pt modelId="{D578BB24-5E91-4E22-A932-8265B4654D3F}">
      <dgm:prSet phldrT="[Text]" custT="1"/>
      <dgm:spPr/>
      <dgm:t>
        <a:bodyPr/>
        <a:lstStyle/>
        <a:p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Latihan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berjalan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lancar</a:t>
          </a:r>
          <a:endParaRPr lang="en-US" sz="1100" b="0" dirty="0">
            <a:solidFill>
              <a:schemeClr val="tx1"/>
            </a:solidFill>
            <a:latin typeface="Tahoma" pitchFamily="34" charset="0"/>
            <a:cs typeface="Tahoma" pitchFamily="34" charset="0"/>
          </a:endParaRPr>
        </a:p>
      </dgm:t>
    </dgm:pt>
    <dgm:pt modelId="{BA5C2B0A-1923-4DE3-A919-593A1BFC7283}" type="parTrans" cxnId="{5AD504B2-4DD0-4C91-96C6-C2E5B38CFB8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DC07F48F-AAC1-4898-9651-6B7DA69887E5}" type="sibTrans" cxnId="{5AD504B2-4DD0-4C91-96C6-C2E5B38CFB8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80C413B1-8B5C-451B-AF6E-331B061AE138}">
      <dgm:prSet phldrT="[Text]" custT="1"/>
      <dgm:spPr/>
      <dgm:t>
        <a:bodyPr/>
        <a:lstStyle/>
        <a:p>
          <a:r>
            <a:rPr lang="en-US" sz="14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Berpuashati</a:t>
          </a:r>
          <a:r>
            <a:rPr lang="en-US" sz="14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dengan</a:t>
          </a:r>
          <a:r>
            <a:rPr lang="en-US" sz="14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pembelajaran</a:t>
          </a:r>
          <a:endParaRPr lang="en-US" sz="1400" b="0" dirty="0">
            <a:solidFill>
              <a:schemeClr val="tx1"/>
            </a:solidFill>
            <a:latin typeface="Tahoma" pitchFamily="34" charset="0"/>
            <a:cs typeface="Tahoma" pitchFamily="34" charset="0"/>
          </a:endParaRPr>
        </a:p>
      </dgm:t>
    </dgm:pt>
    <dgm:pt modelId="{8BB5724F-1ED6-4894-A065-ABA4CD26AF87}" type="parTrans" cxnId="{D0DC8513-D8AA-459A-A820-9E7FD45497EA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20458187-7C09-4226-9301-373EA7745162}" type="sibTrans" cxnId="{D0DC8513-D8AA-459A-A820-9E7FD45497EA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AB10F303-32B8-4956-9F40-4FB650DB06A1}">
      <dgm:prSet phldrT="[Text]" custT="1"/>
      <dgm:spPr/>
      <dgm:t>
        <a:bodyPr/>
        <a:lstStyle/>
        <a:p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Terdapat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masa-masa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tertentu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apabila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pengajar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keluar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berkursus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atau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bekerja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di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luar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pejabat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,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tiada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penggantian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pengajar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menyebabkan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masa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pelajar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tidak</a:t>
          </a:r>
          <a:r>
            <a:rPr lang="en-US" sz="11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100" b="0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dipenuhi</a:t>
          </a:r>
          <a:endParaRPr lang="en-US" sz="1100" b="0" dirty="0">
            <a:solidFill>
              <a:schemeClr val="tx1"/>
            </a:solidFill>
            <a:latin typeface="Tahoma" pitchFamily="34" charset="0"/>
            <a:cs typeface="Tahoma" pitchFamily="34" charset="0"/>
          </a:endParaRPr>
        </a:p>
      </dgm:t>
    </dgm:pt>
    <dgm:pt modelId="{4F91CC92-5795-40E8-B2BA-D6EC813D358F}" type="parTrans" cxnId="{27E43C62-843F-4869-998E-E1103300E7F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E897B79A-0BB4-4642-8C84-3385DE8C89EB}" type="sibTrans" cxnId="{27E43C62-843F-4869-998E-E1103300E7F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D90E87C0-7184-4358-9099-6454814C0D22}" type="pres">
      <dgm:prSet presAssocID="{F22DA64C-22B1-4426-8A4F-2FD866BBB808}" presName="cycle" presStyleCnt="0">
        <dgm:presLayoutVars>
          <dgm:dir/>
          <dgm:resizeHandles val="exact"/>
        </dgm:presLayoutVars>
      </dgm:prSet>
      <dgm:spPr/>
    </dgm:pt>
    <dgm:pt modelId="{7A456596-7297-4730-BE07-9FD87D5121B4}" type="pres">
      <dgm:prSet presAssocID="{D578BB24-5E91-4E22-A932-8265B4654D3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E2575E-6A37-49DC-B2B9-8BE03A577D75}" type="pres">
      <dgm:prSet presAssocID="{D578BB24-5E91-4E22-A932-8265B4654D3F}" presName="spNode" presStyleCnt="0"/>
      <dgm:spPr/>
    </dgm:pt>
    <dgm:pt modelId="{7DB505A9-E7A8-404A-9112-82B4E1133203}" type="pres">
      <dgm:prSet presAssocID="{DC07F48F-AAC1-4898-9651-6B7DA69887E5}" presName="sibTrans" presStyleLbl="sibTrans1D1" presStyleIdx="0" presStyleCnt="3"/>
      <dgm:spPr/>
      <dgm:t>
        <a:bodyPr/>
        <a:lstStyle/>
        <a:p>
          <a:endParaRPr lang="en-US"/>
        </a:p>
      </dgm:t>
    </dgm:pt>
    <dgm:pt modelId="{E048443E-67A5-442D-B125-B185F5C0ADF5}" type="pres">
      <dgm:prSet presAssocID="{80C413B1-8B5C-451B-AF6E-331B061AE13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A91454-3A13-4D44-92ED-769C4397EFA2}" type="pres">
      <dgm:prSet presAssocID="{80C413B1-8B5C-451B-AF6E-331B061AE138}" presName="spNode" presStyleCnt="0"/>
      <dgm:spPr/>
    </dgm:pt>
    <dgm:pt modelId="{8067EAA3-FE87-4570-B4A4-DDDFC782EA4F}" type="pres">
      <dgm:prSet presAssocID="{20458187-7C09-4226-9301-373EA7745162}" presName="sibTrans" presStyleLbl="sibTrans1D1" presStyleIdx="1" presStyleCnt="3"/>
      <dgm:spPr/>
      <dgm:t>
        <a:bodyPr/>
        <a:lstStyle/>
        <a:p>
          <a:endParaRPr lang="en-US"/>
        </a:p>
      </dgm:t>
    </dgm:pt>
    <dgm:pt modelId="{440BD7F3-9DDC-4EAD-86EA-84B6BBD4AACB}" type="pres">
      <dgm:prSet presAssocID="{AB10F303-32B8-4956-9F40-4FB650DB06A1}" presName="node" presStyleLbl="node1" presStyleIdx="2" presStyleCnt="3" custScaleX="118656" custScaleY="110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E00299-B3D7-4A4D-A379-864238DBC5C2}" type="pres">
      <dgm:prSet presAssocID="{AB10F303-32B8-4956-9F40-4FB650DB06A1}" presName="spNode" presStyleCnt="0"/>
      <dgm:spPr/>
    </dgm:pt>
    <dgm:pt modelId="{E83228B9-F040-42E9-B296-756E6D425A3A}" type="pres">
      <dgm:prSet presAssocID="{E897B79A-0BB4-4642-8C84-3385DE8C89EB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797EE8F0-A69D-4965-B8B5-43FB6426DAD3}" type="presOf" srcId="{E897B79A-0BB4-4642-8C84-3385DE8C89EB}" destId="{E83228B9-F040-42E9-B296-756E6D425A3A}" srcOrd="0" destOrd="0" presId="urn:microsoft.com/office/officeart/2005/8/layout/cycle6"/>
    <dgm:cxn modelId="{2FF51074-CFAB-4E05-BFD0-4A38532734F9}" type="presOf" srcId="{DC07F48F-AAC1-4898-9651-6B7DA69887E5}" destId="{7DB505A9-E7A8-404A-9112-82B4E1133203}" srcOrd="0" destOrd="0" presId="urn:microsoft.com/office/officeart/2005/8/layout/cycle6"/>
    <dgm:cxn modelId="{5AD504B2-4DD0-4C91-96C6-C2E5B38CFB8B}" srcId="{F22DA64C-22B1-4426-8A4F-2FD866BBB808}" destId="{D578BB24-5E91-4E22-A932-8265B4654D3F}" srcOrd="0" destOrd="0" parTransId="{BA5C2B0A-1923-4DE3-A919-593A1BFC7283}" sibTransId="{DC07F48F-AAC1-4898-9651-6B7DA69887E5}"/>
    <dgm:cxn modelId="{59BC0712-BF2B-44E6-A0DF-E1EF59ABA998}" type="presOf" srcId="{80C413B1-8B5C-451B-AF6E-331B061AE138}" destId="{E048443E-67A5-442D-B125-B185F5C0ADF5}" srcOrd="0" destOrd="0" presId="urn:microsoft.com/office/officeart/2005/8/layout/cycle6"/>
    <dgm:cxn modelId="{D0DC8513-D8AA-459A-A820-9E7FD45497EA}" srcId="{F22DA64C-22B1-4426-8A4F-2FD866BBB808}" destId="{80C413B1-8B5C-451B-AF6E-331B061AE138}" srcOrd="1" destOrd="0" parTransId="{8BB5724F-1ED6-4894-A065-ABA4CD26AF87}" sibTransId="{20458187-7C09-4226-9301-373EA7745162}"/>
    <dgm:cxn modelId="{5839D68B-F47F-4823-87C1-9663C28E67ED}" type="presOf" srcId="{AB10F303-32B8-4956-9F40-4FB650DB06A1}" destId="{440BD7F3-9DDC-4EAD-86EA-84B6BBD4AACB}" srcOrd="0" destOrd="0" presId="urn:microsoft.com/office/officeart/2005/8/layout/cycle6"/>
    <dgm:cxn modelId="{27E43C62-843F-4869-998E-E1103300E7FB}" srcId="{F22DA64C-22B1-4426-8A4F-2FD866BBB808}" destId="{AB10F303-32B8-4956-9F40-4FB650DB06A1}" srcOrd="2" destOrd="0" parTransId="{4F91CC92-5795-40E8-B2BA-D6EC813D358F}" sibTransId="{E897B79A-0BB4-4642-8C84-3385DE8C89EB}"/>
    <dgm:cxn modelId="{AEDF6727-F924-49F4-8E80-19704882E99D}" type="presOf" srcId="{F22DA64C-22B1-4426-8A4F-2FD866BBB808}" destId="{D90E87C0-7184-4358-9099-6454814C0D22}" srcOrd="0" destOrd="0" presId="urn:microsoft.com/office/officeart/2005/8/layout/cycle6"/>
    <dgm:cxn modelId="{D4EA50DB-D708-474D-B5CB-5F39D95C5859}" type="presOf" srcId="{D578BB24-5E91-4E22-A932-8265B4654D3F}" destId="{7A456596-7297-4730-BE07-9FD87D5121B4}" srcOrd="0" destOrd="0" presId="urn:microsoft.com/office/officeart/2005/8/layout/cycle6"/>
    <dgm:cxn modelId="{07C13F80-13C3-4AAC-B6DC-A710A7A5BFBD}" type="presOf" srcId="{20458187-7C09-4226-9301-373EA7745162}" destId="{8067EAA3-FE87-4570-B4A4-DDDFC782EA4F}" srcOrd="0" destOrd="0" presId="urn:microsoft.com/office/officeart/2005/8/layout/cycle6"/>
    <dgm:cxn modelId="{7AF41AEB-1771-409E-8148-B7F2C547653C}" type="presParOf" srcId="{D90E87C0-7184-4358-9099-6454814C0D22}" destId="{7A456596-7297-4730-BE07-9FD87D5121B4}" srcOrd="0" destOrd="0" presId="urn:microsoft.com/office/officeart/2005/8/layout/cycle6"/>
    <dgm:cxn modelId="{AA93EA40-BA7C-473F-935A-1537C01C650D}" type="presParOf" srcId="{D90E87C0-7184-4358-9099-6454814C0D22}" destId="{1DE2575E-6A37-49DC-B2B9-8BE03A577D75}" srcOrd="1" destOrd="0" presId="urn:microsoft.com/office/officeart/2005/8/layout/cycle6"/>
    <dgm:cxn modelId="{DB59E96B-B69C-4253-8F86-51B97C641835}" type="presParOf" srcId="{D90E87C0-7184-4358-9099-6454814C0D22}" destId="{7DB505A9-E7A8-404A-9112-82B4E1133203}" srcOrd="2" destOrd="0" presId="urn:microsoft.com/office/officeart/2005/8/layout/cycle6"/>
    <dgm:cxn modelId="{9FE5F729-70E6-475B-AE2E-1BEA48C6A64C}" type="presParOf" srcId="{D90E87C0-7184-4358-9099-6454814C0D22}" destId="{E048443E-67A5-442D-B125-B185F5C0ADF5}" srcOrd="3" destOrd="0" presId="urn:microsoft.com/office/officeart/2005/8/layout/cycle6"/>
    <dgm:cxn modelId="{6597283C-DCDF-46F1-B3A6-8F226984D6FB}" type="presParOf" srcId="{D90E87C0-7184-4358-9099-6454814C0D22}" destId="{C5A91454-3A13-4D44-92ED-769C4397EFA2}" srcOrd="4" destOrd="0" presId="urn:microsoft.com/office/officeart/2005/8/layout/cycle6"/>
    <dgm:cxn modelId="{F0D694BC-DB15-4C60-9DE8-106B906CF2F2}" type="presParOf" srcId="{D90E87C0-7184-4358-9099-6454814C0D22}" destId="{8067EAA3-FE87-4570-B4A4-DDDFC782EA4F}" srcOrd="5" destOrd="0" presId="urn:microsoft.com/office/officeart/2005/8/layout/cycle6"/>
    <dgm:cxn modelId="{55B4237B-5D87-4DC7-89BC-6FEE95DBB34F}" type="presParOf" srcId="{D90E87C0-7184-4358-9099-6454814C0D22}" destId="{440BD7F3-9DDC-4EAD-86EA-84B6BBD4AACB}" srcOrd="6" destOrd="0" presId="urn:microsoft.com/office/officeart/2005/8/layout/cycle6"/>
    <dgm:cxn modelId="{1F605F49-BC57-4F73-9742-8BC84F188713}" type="presParOf" srcId="{D90E87C0-7184-4358-9099-6454814C0D22}" destId="{EAE00299-B3D7-4A4D-A379-864238DBC5C2}" srcOrd="7" destOrd="0" presId="urn:microsoft.com/office/officeart/2005/8/layout/cycle6"/>
    <dgm:cxn modelId="{6B19332A-0305-40CF-8FFB-B8C0A6BE23AB}" type="presParOf" srcId="{D90E87C0-7184-4358-9099-6454814C0D22}" destId="{E83228B9-F040-42E9-B296-756E6D425A3A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5B5E69-3A41-48EA-9886-E086725A16B7}">
      <dsp:nvSpPr>
        <dsp:cNvPr id="0" name=""/>
        <dsp:cNvSpPr/>
      </dsp:nvSpPr>
      <dsp:spPr>
        <a:xfrm>
          <a:off x="0" y="801306"/>
          <a:ext cx="8153399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LAWATAN VERIFIKASI PEGAWAI NAZIRAN SESI 1/2015</a:t>
          </a:r>
          <a:endParaRPr lang="en-US" sz="2800" kern="1200" dirty="0"/>
        </a:p>
      </dsp:txBody>
      <dsp:txXfrm>
        <a:off x="59399" y="860705"/>
        <a:ext cx="8034601" cy="1098002"/>
      </dsp:txXfrm>
    </dsp:sp>
    <dsp:sp modelId="{D5248B20-FD27-40CC-82BE-8AC71DB137F6}">
      <dsp:nvSpPr>
        <dsp:cNvPr id="0" name=""/>
        <dsp:cNvSpPr/>
      </dsp:nvSpPr>
      <dsp:spPr>
        <a:xfrm>
          <a:off x="0" y="2018106"/>
          <a:ext cx="8153399" cy="1244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8 - 26 </a:t>
          </a:r>
          <a:r>
            <a:rPr lang="en-US" sz="2400" kern="1200" dirty="0" err="1" smtClean="0"/>
            <a:t>Ogos</a:t>
          </a:r>
          <a:r>
            <a:rPr lang="en-US" sz="2400" kern="1200" dirty="0" smtClean="0"/>
            <a:t> 2016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32 ILJTM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92 </a:t>
          </a:r>
          <a:r>
            <a:rPr lang="en-US" sz="2400" kern="1200" dirty="0" err="1" smtClean="0"/>
            <a:t>Pegawai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Naziran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terlibat</a:t>
          </a:r>
          <a:endParaRPr lang="en-US" sz="2400" kern="1200" dirty="0" smtClean="0"/>
        </a:p>
      </dsp:txBody>
      <dsp:txXfrm>
        <a:off x="0" y="2018106"/>
        <a:ext cx="8153399" cy="12445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2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6348C-CA80-4E4F-9D04-E9495BC8EB57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FB786-9B1E-4E1B-8FE6-C8207A8F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3633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2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3DAB6-A90B-42FE-9D21-389BB822A8D3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4D2CB-1A8C-4772-9852-D561DC55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4260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4D2CB-1A8C-4772-9852-D561DC55828C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Lampiran 2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83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03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9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84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327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2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36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2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74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797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BC38C-A1BC-43FE-8FAF-63C39FFC30AC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56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Image result for BACKGROUND TECHNICAL THEM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32"/>
          <a:stretch/>
        </p:blipFill>
        <p:spPr bwMode="auto">
          <a:xfrm>
            <a:off x="0" y="0"/>
            <a:ext cx="6743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57" y="1981200"/>
            <a:ext cx="6511925" cy="2514600"/>
          </a:xfrm>
        </p:spPr>
        <p:txBody>
          <a:bodyPr/>
          <a:lstStyle/>
          <a:p>
            <a:r>
              <a:rPr lang="en-US" b="1" dirty="0" smtClean="0"/>
              <a:t>LAPORAN VERIFIKASI </a:t>
            </a:r>
            <a:br>
              <a:rPr lang="en-US" b="1" dirty="0" smtClean="0"/>
            </a:br>
            <a:r>
              <a:rPr lang="en-US" b="1" dirty="0" smtClean="0"/>
              <a:t>PEGAWAI NAZIRAN </a:t>
            </a:r>
            <a:br>
              <a:rPr lang="en-US" b="1" dirty="0" smtClean="0"/>
            </a:br>
            <a:r>
              <a:rPr lang="en-US" b="1" dirty="0" smtClean="0"/>
              <a:t>SESI </a:t>
            </a:r>
            <a:r>
              <a:rPr lang="en-US" b="1" dirty="0"/>
              <a:t>2</a:t>
            </a:r>
            <a:r>
              <a:rPr lang="en-US" b="1" dirty="0" smtClean="0"/>
              <a:t>/2016</a:t>
            </a:r>
            <a:endParaRPr lang="en-US" b="1" dirty="0"/>
          </a:p>
        </p:txBody>
      </p:sp>
      <p:sp>
        <p:nvSpPr>
          <p:cNvPr id="4" name="AutoShape 2" descr="data:image/jpeg;base64,/9j/4AAQSkZJRgABAQAAAQABAAD/2wCEAAkGBxITEhISExMVFRQVEBcXFRUTFhYVFRkUFBQWFhQWFRgYHCggGholGxQUITEhJSksMC4uFx8zODQsNygtLiwBCgoKDg0OGhAQGiwkICQsLCwrLCwsLC0sLDQsLCwsLDEsLCwsLCwsLSwsLCwsLDcsLCwtLCwsLC0sLCwsLCwsLP/AABEIAMgA/AMBEQACEQEDEQH/xAAbAAEAAgMBAQAAAAAAAAAAAAAABAUCAwYHAf/EADoQAAIBAgMFBQYFBAEFAAAAAAABAgMRBCExBQZBUWEScYGRoSIyQlKx0RMjYnLBBxTC4aJDgpLS8P/EABoBAQACAwEAAAAAAAAAAAAAAAABAgQFBgP/xAAxEQEAAQMCBAMIAgEFAAAAAAAAAQIDEQQxBRIhQRNR0SIyYXGBkbHhocEUBiNCQ3L/2gAMAwEAAhEDEQA/APcQAAAAAAAAAAAAAAAAAAAAAAAAAAAY1KiinKTSS1bdku9kTMRGZRVVFMZmcQ5vaO+lCD7NNOq+ayj4N6+RiV62iOlPVpdTx2xbnFEc34aKO/VL4qU1+1xl9bERrae8PGj/AFDZ/wCVEx9p9Fns7efDVpxpwlLty0i4vgru7WSPW3qrddXLG7Y6fienv1RTRM5n4SujIbAAAAAAAAAAAAAAAAAAAAAAAAAAAAAAAU+3d4qWGVn7VThCLz75ckY1/U0Wum8+TX63iVrSxietXl6+Tzza+262Id6kvZvdQWUV4cX1Zqrt+u5PtT9HH6vX3tTPtz08uytlUSPLLDinLXTU6kowhFuUnZRjq2RHNVOIZFqxNdUU0xmZeo7p7tRwse1K0q0l7Ulol8senXibnTaaLUZnd2fD9BTpqcz1qnef6h0BltiAAAAAAAAAAAAAAAAAAAAAAAAAAAAAcdvNveoXpYd3lpKpk0ukOb66Gt1Otx7Nv7+jn+I8Yi3m3Y37z5fJwk5tttttt3bebb5tmsmc9ZcrVM1TmestVSpbvCaacsMPQnVmoQi5Tk7JLUmmmapxG7ItWqrlUUURmXqu6u7UMLHtO0q0l7U+CXyx6deJutNpotRmd3YaDQU6anM9ap3n+oX5lNiAAAAAAAAAAAAAAAAAAAAAAAAAAAA+N2zYNnn+9e9bqdqjQdoZqc18fSP6evHu11Gq1nP7FG3n5/pyvE+LTXm1Znp3nz+Xw/LkTXufYVKlslqWWppzu1U4OTUYptt2SWbbeiQiM7PWmmapiI3eq7o7trCw7U7OtJe09VFfJH+XxfgbrS6bwozO8ux4doI01OZ96d/R0RltkAAAAAAAAAAAAAAAAAAAAAAAAAAAAMDzzfDef8VuhRf5adpyXxtPRfp+vdrp9Xquf2KNu/x/X5cpxXik3Jmzan2e8+f6/PyckYDQNc6nBEwvFPm1ErvS9yN2fwYqvVX5sl7MX8EX/k/TTmbbR6bkjnq3/H7dXwvh/gx4tfvT/H7dcZ7cgAAAAAAAAAAAAAAAAAAAAAAAAAAAAHC77by37WGovmqsl6wi/r5czVa3VZ/26PrP9erm+L8S3sWp/wDU/wBeriDWOaa6k+BaIWphrJXdpuFu722sTVXsRf5afxSXxPouHXuM/RafmnxKto2b7hGg5p8a5HTt6vRTbOmAAAAAAAAAAAAAAAAAAAAAAAAAAAAAOV313i/Bj+DTf5sl7TXwRf8Ak+HnyMDWankjkp3n+Gm4txDwKfDo96f4/bzds07kGM5ExGUxDUWXW+7GxXiqyhpCOdSXKPJdXp58j2sWZu18vbuztBo51N3HaN3r9GlGEYxikoxSSS0SWiN7EREYh2lNMUxFMbQzJWAAAAAAAAAAAAAAAAAAAAAAAAAAAAVO8u2o4Wk5ZOcsqcecub6LV/7MfU34tUZ79mFrtZTprXNO87Q8lr15TlKcneUm22+LZoZmZnMuHuV1XKpqqnMy1ykREZViGo9F2dCjKcowim5SaSS4t5IREzOIWooqrqimneXsO7ex44WjGmrOTzqS5zaz8Foje2LMWqMd+7t9FpadNaiiN+/zWp7MsAAAAAAAAAAAAAAAAAAAAAAAAAAABrxNeNOEpzdoxi22+CRWqqKYmZ2VrrpopmqraHkG39ryxNaVR5R0hH5YrTxerNBfvTdr5p+jhtdqqtTdmudu0eUK1s8WG1tl4jC+Akd9/TvYWX91UWuVJPlpKfjovHmbHRWP+yfp6uk4NosR49cfL1d2bJ0AAAAAAAAAAAAAAAAAAAAAABRbxbzU8N7KXbqv4E7WXOT4dxi6jVU2um8tZr+J29LGN6vL1cZid7cVN3VTsL5YJJebuzXzrLtU74c3d4zq65zFWPhEJ+yt9KsMq35keeUZLyVme9vWVR73VlaTjt2icXo5o8+7s9m7Xo11enUjJ2zjddpd6M63eoue7LpbGqtX4zbqz8O/2Tj1ZAB5/wD1F25drCweStKq1xesYeGr8DV66/mfDj6uc41q8z4FP19HEJmtc7h8kyYhMQxLJWu7WyHia8aefYWdR8oLXxei7z1sWpu18v3Zmh0s6i7FPbu9io0oxjGMUlGKSSWiSySRvYiIjEO2ppimIpjaGZKQAAAAAAAAAAAAAAAAAAAAFLvZth4aj2oq85PsxfCLt7z+xjaq9NqjMbywOI6udNZ5qY6z0j4PK6tWUm5Sbcm7tvNtvizRzMzOZcPXVVXVNVU5mWuVSwhEU5aqlRyd36ZLyLPToUqsotSi3GS0cW013NDOOsLU1VUzmmcS9K3L3p/HX4NZ/mpezLJdtL/JeuvM2uk1PP7Fe/5/bquGcR8ePDue9H8/tebf2pHDUJ1XqlaK5zfur/7gmZN67Fuiamw1Woixamufp83i1au5ylKTvKTbbfFt3bNDOZnMuIrqmuqaqt5EyrzkLAgRGXre5uxf7agu0vzKiUp81l7MPC/m2brS2fDo67zu7PhukjT2uvvT1n0+i/MlsAAAAAAAAAAAAAAAAAAAAAADXXoxnFxnFSi1Zpq6ZExExiVa6Ka4mmqMw4bb+48k3PC5p/8ATk7Nftk9V0fqay/oZ3t/Zzus4JOeax9vSXE43CVKU3CpFxktU+uj6owqqKqJxVGGlu2LlqeWuMNBR5AGdGtKElKLcZRaaa1TWjRMZjrC1FdVFUVUz1ha7370SxSoxt2VCF5rg6rybXS2nezKvX5vRHw/La6zXTqqaYjpjf5uehIxpa6YSEQ8QDqNwdjfjV/xZL8ui089HP4V4Wv5czL0lnnrzO0NvwjSeLd8Sdqfy9TNw6wAAAAAAAAAAAAAAAAAAAAAAAR62MhHWS7lm/QCDW2x8sfGX2QHKb2UVXj2nJfiwXs6ZrjB29Op4X7cV0/Fg6/TRet9N4/n4ONxOEcEnqn6PkzTV0crkb1nk6xsj3KPAuEou0Pd7S4fQmJe1j3sS1bPblnwX1KdZle/inon3LsZ9hFtpLNt2S6vQb9ITTTNUxEPU93K0MNRhS7GazlJO95v3nn5eBvLFuLdEU/d3Gk08WLUUR9fn3XtHaNKXxJdJZfU9mSkp30A+gAAAAAAAAAAAAAAAAACPWxtOOslfks36AQa22Plj4y+yArMXtJ/HPwWXoiMmVbU2kvhV+ryIyrzIlXFzlq7dFkRlGWFGjKbtGLk+UU352Bh92tsWpTgp1IpRm7NXu07XV7ZIwtTax7XaWl4jpuWeeNp3+bj8TRcJOL8HzRraoxOHO10cs4abkK4fJZ5EJjoxpxUVZZIJqmapzLPtE5RhZ7Cw/al23pHT93+vsZmjt81XN5NvwjTc1zxZ2p2+f6dHCvNaSfjn9TaOly3Q2i1qk+7IZOZIo7XS0lKL8V9Ccp5k2lvHNcVJdfuicpym0d6qfxwa/a1JfwMpyscNtmhP3akb8pey/UlKcmB9AAAAAAAAAAI1bHU46yu+SzYEGttd/DHxf2ArsXtBv35+F7eiIyK2rtOK91X78kRlXmQ6uNnLjbosiMq5lHiruyu2+Czb8AhbYPd6vPNxUFznr/4rPzsThblXmD3ZpRt226j6+zHyX8tk4WwuaNKMVaMVFcopJehKWrH4SNWnOnLSUbdz4PwdmVrpiqmYl53bcXKJonu8g2rhn7UJK1SEmmuqyaNLdonbvDj71MxM01bwou0YnMxsPnaIynB2hzGH2mnJqMVdtpJLi27JExMz0hammapxD27YexYUcNToSjGVo3ndJpzlnJ59fRI6Gxai3bil2WmsRZtRR92OJ3coS0Tg/0vLyd0euHvhT4vdWovcnGS5O8X/KfoVmFZpUOOwFWn79OS62uvNXRCqv7YGcaj5k5MpFKouKGU5WeCxXZ9ypKPS7S+xOU5XuH2tVWrjJdVb1ROVlnh9rQllL2X1zXmMpT0yR9AAAAEbG4xU1zb0X36AUuIxc56vLkskBW4zHRhlrLl9yJlEzhXVcfOXGy/Tl6kZVyjtkITsHsavUzjBpfNP2V65vwRODlXuD3Ugs6s3J8o+yu6+r9CcLRSu8LgqdNWhCMe5ZvverJWSAAAAB5t/UPBuniI1V7tWOf74WT9Oz6mBqaMVZ83L8ZtTbuxcjar8x+nDYiPtO3E1V2jFXRqqasw19k88LZOyRyyZdd/TbY/4uIdaS9iirq/Go/d8s35GdoLPNc5p2j8trwmxz3eedqfy9Wc0brMOlzDCVdIjmRzw0zxaIyrNSJVq3IVVWL2NCpm4K/NZPzQFfU3Tl8E2uklf6WAjVN38RH4O0v0u/o7MlKHOm4u0k4vlJNPyYS3YOtKMklmm81wBErtErp2zca4NJ+63pyvxRKXQkgAAAc5jpXqTv8ANbwWgGgCu2hs9yfbi8+KfRWyZWYVmEzZm7Smrzqr9tPN+Lf2GDldFgtlUaXuwV/mftS82WWwmgAAAAAAXGRz++uzf7jDSjHOcH24Lm0mnHxTfjY8L8RVT0a/iNiL9maY3jrDx3tmpuw5GacPp4IAPTN21/b4eFNe8/am/wBUvsrLwNvYo8OiIdXo7fg2op77ys/7tvie2WVzMoSbJytlLpYWT1JTGZS6eESLRSvFDfGmlwLcq0UwysThZ9AqtobRp2cVGNTvV4/7IQoYUoq9opXfBfToQhsJSxhVXbilxnFebQS7EkAAADk9rTca9Tq0/wDigNUMQuOQG5MD6m1mnbuIE2htSccn7S65PzAssPtGnLK9nyeXroSJYAABhUqWKzVhWasIFbaNtCk1S85rlX19pSKTLzmpT47a01oVmp5VXMPP9v8AblUdVRV3qllfr3mLdt8+zVaqz4k80QjQqJq6MCqJicS01VM0ziU7ZNLtVFlezv48D1sUc1XyZWis89zM7R1eg7P2bWnZ9lpc3kbOImXR0UVSvsLsdL3nc9IolkU2p7rGnh4x0R6xTD1iiIbSy4AAh4zaUIZe9Lkv5fAjIpMXjp1NXZfKtPHmQjKMkBjOolqTgRqtZvoiUp2xNmyqTjNq1NO938TTyS6dQOtAAAAEHaWzY1kr5SWkl9HzQHPYvZlWnduPaj80c14rVARIVLaMDfDE8/QDfGSegBogbqGLnDSTtyea8gLLD7Yi8pq3VZr7jIsaVWMleLTXQkKlO5WYyrVTlX19nN6HnNMvKaJR3sZvVkckq+FMtct24vVkeHKv+PMtFTc6jLVvwHhH+LHdoj/T7B3u4zb/AHuK/wCNitWnoq3h5zw+1V1mF3s7YlCgrU6cY9Us/GTzZei1FPSIZFvT0UdKYwsFE9Ipe0RhkWwkJADRicXCHvPPglqBS4vac55L2V018WQhBsQDdiRHqYjl5kpaqVKU5dmCcpcl9W+C7wOh2bsCMbSq2nL5fgX/ALAXaAAAAAAAAgY3ZFKpnbsy+aOT8eDAo8ZsWrDNLtx5x18Y/a4FepAboYh8cwN0KiejAysQPsJtO6bT5rIIT8Pteayku0uejGUrPD4+nPR2fJ5P/ZIlAAAAAAAAa61aMVeTsgKjF7Wbyhkub18ORGRWyd3d5vmwh8CWqrXS0zYESpUvm2SLLZ2w51M53hH/AJPuT08fIDpsLhYU12YRSXq+rfFgbgAAAAAAAAAABFxmz6dT3o5/MspeYFHjNg1I5wfbXLJS+z9AKqSadmmmtU1Z+TA2QrNde8DfCsn0AzsQFgJOHx1SGjuuUs0BZ4fa0XlJdnrqiRPhNNXTTXQDIABjOokrtpLqBWYray0gr/qenggKqrUcneTbfUgYWAxqVEgIlWu30RI+4TCTqu0I35vSK73/ABqB0uzdiwp2lL2582sl+1cO/UC0AAAAAAAAAAAAAAAAaMThIVFacU+V9V3PVAUmM3eau6crr5Za+Evv5gVFWnKD7M4uL5P+OfgAhUa0YG+GIXHIDcncD7YgfYtrNNruyA3LGVF8cvO4B4yo/jl52+gGmTbzbv3gfAPkpJARauJ5eZIjNtvi233tvoBdbN2BKVpVfZXyLV/ufDuQHRUaUYJRikktEskBmAAAAAAAAAAAAAAAAAAAGutRjNdmSUlyauBT4zd9POnK36ZZrweq9QKTE4adN2nFx68H3PQDCMrAbY133gZrEdAPv9wuTAf3K5MDF4noBrliH3AaZyvqBIwGzqlZ+yrR4zenhzfcB0+ztl06WaV5Wzm9fDku4CcAAAAAAAAAAAAAAAAAAAAAAAAfJRTVmrp8HoBU4rYFOWcG4Pks4+XDwaArK2xa0dEp/teflKwEOeHqR1hNf9r+tgNPaA+doDbTw9SXuwm+6L+tgJlHYleWqUP3P+I3As8Ju9TjnNub5PKPlx8WBcRVslklogPo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ITEhISExMVFRQVEBcXFRUTFhYVFRkUFBQWFhQWFRgYHCggGholGxQUITEhJSksMC4uFx8zODQsNygtLiwBCgoKDg0OGhAQGiwkICQsLCwrLCwsLC0sLDQsLCwsLDEsLCwsLCwsLSwsLCwsLDcsLCwtLCwsLC0sLCwsLCwsLP/AABEIAMgA/AMBEQACEQEDEQH/xAAbAAEAAgMBAQAAAAAAAAAAAAAABAUCAwYHAf/EADoQAAIBAgMFBQYFBAEFAAAAAAABAgMRBCExBQZBUWEScYGRoSIyQlKx0RMjYnLBBxTC4aJDgpLS8P/EABoBAQACAwEAAAAAAAAAAAAAAAABAgQFBgP/xAAxEQEAAQMCBAMIAgEFAAAAAAAAAQIDEQQxBRIhQRNR0SIyYXGBkbHhocEUBiNCQ3L/2gAMAwEAAhEDEQA/APcQAAAAAAAAAAAAAAAAAAAAAAAAAAAY1KiinKTSS1bdku9kTMRGZRVVFMZmcQ5vaO+lCD7NNOq+ayj4N6+RiV62iOlPVpdTx2xbnFEc34aKO/VL4qU1+1xl9bERrae8PGj/AFDZ/wCVEx9p9Fns7efDVpxpwlLty0i4vgru7WSPW3qrddXLG7Y6fienv1RTRM5n4SujIbAAAAAAAAAAAAAAAAAAAAAAAAAAAAAAAU+3d4qWGVn7VThCLz75ckY1/U0Wum8+TX63iVrSxietXl6+Tzza+262Id6kvZvdQWUV4cX1Zqrt+u5PtT9HH6vX3tTPtz08uytlUSPLLDinLXTU6kowhFuUnZRjq2RHNVOIZFqxNdUU0xmZeo7p7tRwse1K0q0l7Ulol8senXibnTaaLUZnd2fD9BTpqcz1qnef6h0BltiAAAAAAAAAAAAAAAAAAAAAAAAAAAAAcdvNveoXpYd3lpKpk0ukOb66Gt1Otx7Nv7+jn+I8Yi3m3Y37z5fJwk5tttttt3bebb5tmsmc9ZcrVM1TmestVSpbvCaacsMPQnVmoQi5Tk7JLUmmmapxG7ItWqrlUUURmXqu6u7UMLHtO0q0l7U+CXyx6deJutNpotRmd3YaDQU6anM9ap3n+oX5lNiAAAAAAAAAAAAAAAAAAAAAAAAAAAA+N2zYNnn+9e9bqdqjQdoZqc18fSP6evHu11Gq1nP7FG3n5/pyvE+LTXm1Znp3nz+Xw/LkTXufYVKlslqWWppzu1U4OTUYptt2SWbbeiQiM7PWmmapiI3eq7o7trCw7U7OtJe09VFfJH+XxfgbrS6bwozO8ux4doI01OZ96d/R0RltkAAAAAAAAAAAAAAAAAAAAAAAAAAAAMDzzfDef8VuhRf5adpyXxtPRfp+vdrp9Xquf2KNu/x/X5cpxXik3Jmzan2e8+f6/PyckYDQNc6nBEwvFPm1ErvS9yN2fwYqvVX5sl7MX8EX/k/TTmbbR6bkjnq3/H7dXwvh/gx4tfvT/H7dcZ7cgAAAAAAAAAAAAAAAAAAAAAAAAAAAAHC77by37WGovmqsl6wi/r5czVa3VZ/26PrP9erm+L8S3sWp/wDU/wBeriDWOaa6k+BaIWphrJXdpuFu722sTVXsRf5afxSXxPouHXuM/RafmnxKto2b7hGg5p8a5HTt6vRTbOmAAAAAAAAAAAAAAAAAAAAAAAAAAAAAOV313i/Bj+DTf5sl7TXwRf8Ak+HnyMDWankjkp3n+Gm4txDwKfDo96f4/bzds07kGM5ExGUxDUWXW+7GxXiqyhpCOdSXKPJdXp58j2sWZu18vbuztBo51N3HaN3r9GlGEYxikoxSSS0SWiN7EREYh2lNMUxFMbQzJWAAAAAAAAAAAAAAAAAAAAAAAAAAAAVO8u2o4Wk5ZOcsqcecub6LV/7MfU34tUZ79mFrtZTprXNO87Q8lr15TlKcneUm22+LZoZmZnMuHuV1XKpqqnMy1ykREZViGo9F2dCjKcowim5SaSS4t5IREzOIWooqrqimneXsO7ex44WjGmrOTzqS5zaz8Foje2LMWqMd+7t9FpadNaiiN+/zWp7MsAAAAAAAAAAAAAAAAAAAAAAAAAAABrxNeNOEpzdoxi22+CRWqqKYmZ2VrrpopmqraHkG39ryxNaVR5R0hH5YrTxerNBfvTdr5p+jhtdqqtTdmudu0eUK1s8WG1tl4jC+Akd9/TvYWX91UWuVJPlpKfjovHmbHRWP+yfp6uk4NosR49cfL1d2bJ0AAAAAAAAAAAAAAAAAAAAAABRbxbzU8N7KXbqv4E7WXOT4dxi6jVU2um8tZr+J29LGN6vL1cZid7cVN3VTsL5YJJebuzXzrLtU74c3d4zq65zFWPhEJ+yt9KsMq35keeUZLyVme9vWVR73VlaTjt2icXo5o8+7s9m7Xo11enUjJ2zjddpd6M63eoue7LpbGqtX4zbqz8O/2Tj1ZAB5/wD1F25drCweStKq1xesYeGr8DV66/mfDj6uc41q8z4FP19HEJmtc7h8kyYhMQxLJWu7WyHia8aefYWdR8oLXxei7z1sWpu18v3Zmh0s6i7FPbu9io0oxjGMUlGKSSWiSySRvYiIjEO2ppimIpjaGZKQAAAAAAAAAAAAAAAAAAAAFLvZth4aj2oq85PsxfCLt7z+xjaq9NqjMbywOI6udNZ5qY6z0j4PK6tWUm5Sbcm7tvNtvizRzMzOZcPXVVXVNVU5mWuVSwhEU5aqlRyd36ZLyLPToUqsotSi3GS0cW013NDOOsLU1VUzmmcS9K3L3p/HX4NZ/mpezLJdtL/JeuvM2uk1PP7Fe/5/bquGcR8ePDue9H8/tebf2pHDUJ1XqlaK5zfur/7gmZN67Fuiamw1Woixamufp83i1au5ylKTvKTbbfFt3bNDOZnMuIrqmuqaqt5EyrzkLAgRGXre5uxf7agu0vzKiUp81l7MPC/m2brS2fDo67zu7PhukjT2uvvT1n0+i/MlsAAAAAAAAAAAAAAAAAAAAAADXXoxnFxnFSi1Zpq6ZExExiVa6Ka4mmqMw4bb+48k3PC5p/8ATk7Nftk9V0fqay/oZ3t/Zzus4JOeax9vSXE43CVKU3CpFxktU+uj6owqqKqJxVGGlu2LlqeWuMNBR5AGdGtKElKLcZRaaa1TWjRMZjrC1FdVFUVUz1ha7370SxSoxt2VCF5rg6rybXS2nezKvX5vRHw/La6zXTqqaYjpjf5uehIxpa6YSEQ8QDqNwdjfjV/xZL8ui089HP4V4Wv5czL0lnnrzO0NvwjSeLd8Sdqfy9TNw6wAAAAAAAAAAAAAAAAAAAAAAAR62MhHWS7lm/QCDW2x8sfGX2QHKb2UVXj2nJfiwXs6ZrjB29Op4X7cV0/Fg6/TRet9N4/n4ONxOEcEnqn6PkzTV0crkb1nk6xsj3KPAuEou0Pd7S4fQmJe1j3sS1bPblnwX1KdZle/inon3LsZ9hFtpLNt2S6vQb9ITTTNUxEPU93K0MNRhS7GazlJO95v3nn5eBvLFuLdEU/d3Gk08WLUUR9fn3XtHaNKXxJdJZfU9mSkp30A+gAAAAAAAAAAAAAAAAACPWxtOOslfks36AQa22Plj4y+yArMXtJ/HPwWXoiMmVbU2kvhV+ryIyrzIlXFzlq7dFkRlGWFGjKbtGLk+UU352Bh92tsWpTgp1IpRm7NXu07XV7ZIwtTax7XaWl4jpuWeeNp3+bj8TRcJOL8HzRraoxOHO10cs4abkK4fJZ5EJjoxpxUVZZIJqmapzLPtE5RhZ7Cw/al23pHT93+vsZmjt81XN5NvwjTc1zxZ2p2+f6dHCvNaSfjn9TaOly3Q2i1qk+7IZOZIo7XS0lKL8V9Ccp5k2lvHNcVJdfuicpym0d6qfxwa/a1JfwMpyscNtmhP3akb8pey/UlKcmB9AAAAAAAAAAI1bHU46yu+SzYEGttd/DHxf2ArsXtBv35+F7eiIyK2rtOK91X78kRlXmQ6uNnLjbosiMq5lHiruyu2+Czb8AhbYPd6vPNxUFznr/4rPzsThblXmD3ZpRt226j6+zHyX8tk4WwuaNKMVaMVFcopJehKWrH4SNWnOnLSUbdz4PwdmVrpiqmYl53bcXKJonu8g2rhn7UJK1SEmmuqyaNLdonbvDj71MxM01bwou0YnMxsPnaIynB2hzGH2mnJqMVdtpJLi27JExMz0hammapxD27YexYUcNToSjGVo3ndJpzlnJ59fRI6Gxai3bil2WmsRZtRR92OJ3coS0Tg/0vLyd0euHvhT4vdWovcnGS5O8X/KfoVmFZpUOOwFWn79OS62uvNXRCqv7YGcaj5k5MpFKouKGU5WeCxXZ9ypKPS7S+xOU5XuH2tVWrjJdVb1ROVlnh9rQllL2X1zXmMpT0yR9AAAAEbG4xU1zb0X36AUuIxc56vLkskBW4zHRhlrLl9yJlEzhXVcfOXGy/Tl6kZVyjtkITsHsavUzjBpfNP2V65vwRODlXuD3Ugs6s3J8o+yu6+r9CcLRSu8LgqdNWhCMe5ZvverJWSAAAAB5t/UPBuniI1V7tWOf74WT9Oz6mBqaMVZ83L8ZtTbuxcjar8x+nDYiPtO3E1V2jFXRqqasw19k88LZOyRyyZdd/TbY/4uIdaS9iirq/Go/d8s35GdoLPNc5p2j8trwmxz3eedqfy9Wc0brMOlzDCVdIjmRzw0zxaIyrNSJVq3IVVWL2NCpm4K/NZPzQFfU3Tl8E2uklf6WAjVN38RH4O0v0u/o7MlKHOm4u0k4vlJNPyYS3YOtKMklmm81wBErtErp2zca4NJ+63pyvxRKXQkgAAAc5jpXqTv8ANbwWgGgCu2hs9yfbi8+KfRWyZWYVmEzZm7Smrzqr9tPN+Lf2GDldFgtlUaXuwV/mftS82WWwmgAAAAAAXGRz++uzf7jDSjHOcH24Lm0mnHxTfjY8L8RVT0a/iNiL9maY3jrDx3tmpuw5GacPp4IAPTN21/b4eFNe8/am/wBUvsrLwNvYo8OiIdXo7fg2op77ys/7tvie2WVzMoSbJytlLpYWT1JTGZS6eESLRSvFDfGmlwLcq0UwysThZ9AqtobRp2cVGNTvV4/7IQoYUoq9opXfBfToQhsJSxhVXbilxnFebQS7EkAAADk9rTca9Tq0/wDigNUMQuOQG5MD6m1mnbuIE2htSccn7S65PzAssPtGnLK9nyeXroSJYAABhUqWKzVhWasIFbaNtCk1S85rlX19pSKTLzmpT47a01oVmp5VXMPP9v8AblUdVRV3qllfr3mLdt8+zVaqz4k80QjQqJq6MCqJicS01VM0ziU7ZNLtVFlezv48D1sUc1XyZWis89zM7R1eg7P2bWnZ9lpc3kbOImXR0UVSvsLsdL3nc9IolkU2p7rGnh4x0R6xTD1iiIbSy4AAh4zaUIZe9Lkv5fAjIpMXjp1NXZfKtPHmQjKMkBjOolqTgRqtZvoiUp2xNmyqTjNq1NO938TTyS6dQOtAAAAEHaWzY1kr5SWkl9HzQHPYvZlWnduPaj80c14rVARIVLaMDfDE8/QDfGSegBogbqGLnDSTtyea8gLLD7Yi8pq3VZr7jIsaVWMleLTXQkKlO5WYyrVTlX19nN6HnNMvKaJR3sZvVkckq+FMtct24vVkeHKv+PMtFTc6jLVvwHhH+LHdoj/T7B3u4zb/AHuK/wCNitWnoq3h5zw+1V1mF3s7YlCgrU6cY9Us/GTzZei1FPSIZFvT0UdKYwsFE9Ipe0RhkWwkJADRicXCHvPPglqBS4vac55L2V018WQhBsQDdiRHqYjl5kpaqVKU5dmCcpcl9W+C7wOh2bsCMbSq2nL5fgX/ALAXaAAAAAAAAgY3ZFKpnbsy+aOT8eDAo8ZsWrDNLtx5x18Y/a4FepAboYh8cwN0KiejAysQPsJtO6bT5rIIT8Pteayku0uejGUrPD4+nPR2fJ5P/ZIlAAAAAAAAa61aMVeTsgKjF7Wbyhkub18ORGRWyd3d5vmwh8CWqrXS0zYESpUvm2SLLZ2w51M53hH/AJPuT08fIDpsLhYU12YRSXq+rfFgbgAAAAAAAAAABFxmz6dT3o5/MspeYFHjNg1I5wfbXLJS+z9AKqSadmmmtU1Z+TA2QrNde8DfCsn0AzsQFgJOHx1SGjuuUs0BZ4fa0XlJdnrqiRPhNNXTTXQDIABjOokrtpLqBWYray0gr/qenggKqrUcneTbfUgYWAxqVEgIlWu30RI+4TCTqu0I35vSK73/ABqB0uzdiwp2lL2582sl+1cO/UC0AAAAAAAAAAAAAAAAaMThIVFacU+V9V3PVAUmM3eau6crr5Za+Evv5gVFWnKD7M4uL5P+OfgAhUa0YG+GIXHIDcncD7YgfYtrNNruyA3LGVF8cvO4B4yo/jl52+gGmTbzbv3gfAPkpJARauJ5eZIjNtvi233tvoBdbN2BKVpVfZXyLV/ufDuQHRUaUYJRikktEskBmAAAAAAAAAAAAAAAAAAAGutRjNdmSUlyauBT4zd9POnK36ZZrweq9QKTE4adN2nFx68H3PQDCMrAbY133gZrEdAPv9wuTAf3K5MDF4noBrliH3AaZyvqBIwGzqlZ+yrR4zenhzfcB0+ztl06WaV5Wzm9fDku4CcAAAAAAAAAAAAAAAAAAAAAAAAfJRTVmrp8HoBU4rYFOWcG4Pks4+XDwaArK2xa0dEp/teflKwEOeHqR1hNf9r+tgNPaA+doDbTw9SXuwm+6L+tgJlHYleWqUP3P+I3As8Ju9TjnNub5PKPlx8WBcRVslklogPo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4419600"/>
            <a:ext cx="24003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http://www.jtm.gov.my/ver25/images/stories/logo_JTM201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312738"/>
            <a:ext cx="1905000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33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3810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MAKLUMAT VERIFIKASI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sz="2000" dirty="0" smtClean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269655276"/>
              </p:ext>
            </p:extLst>
          </p:nvPr>
        </p:nvGraphicFramePr>
        <p:xfrm>
          <a:off x="381000" y="1676400"/>
          <a:ext cx="8153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200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PENEMUAN VERIFIKASI PN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258780"/>
              </p:ext>
            </p:extLst>
          </p:nvPr>
        </p:nvGraphicFramePr>
        <p:xfrm>
          <a:off x="251520" y="1219200"/>
          <a:ext cx="8587679" cy="3017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0480"/>
                <a:gridCol w="1752600"/>
                <a:gridCol w="3962400"/>
                <a:gridCol w="2362199"/>
              </a:tblGrid>
              <a:tr h="36507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BIL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PERKARA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PENEMUAN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CATATAN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3014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Kaedah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pengajaran</a:t>
                      </a:r>
                      <a:r>
                        <a:rPr lang="en-US" sz="1600" baseline="0" dirty="0" smtClean="0"/>
                        <a:t> pedagogy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P&amp;P 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dilaksanakan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mengikut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kaedah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pedagogi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9564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Penggunaan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silibus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dan</a:t>
                      </a:r>
                      <a:r>
                        <a:rPr lang="en-US" sz="1600" dirty="0" smtClean="0"/>
                        <a:t> WIM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Baik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dan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mengikut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arahan</a:t>
                      </a:r>
                      <a:r>
                        <a:rPr lang="en-US" sz="1600" baseline="0" dirty="0" smtClean="0"/>
                        <a:t> yang </a:t>
                      </a:r>
                      <a:r>
                        <a:rPr lang="en-US" sz="1600" baseline="0" dirty="0" err="1" smtClean="0"/>
                        <a:t>ditetapkan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oleh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jabatan</a:t>
                      </a:r>
                      <a:r>
                        <a:rPr lang="en-US" sz="1600" baseline="0" dirty="0" smtClean="0"/>
                        <a:t>. </a:t>
                      </a:r>
                      <a:endParaRPr lang="en-US" sz="16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/>
                        <a:t>Mohon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peruntukan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tambahan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bagi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pembangunan</a:t>
                      </a:r>
                      <a:r>
                        <a:rPr lang="en-US" sz="1600" baseline="0" dirty="0" smtClean="0"/>
                        <a:t> WIM </a:t>
                      </a:r>
                      <a:r>
                        <a:rPr lang="en-US" sz="1600" baseline="0" dirty="0" err="1" smtClean="0"/>
                        <a:t>kursus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Tahap</a:t>
                      </a:r>
                      <a:r>
                        <a:rPr lang="en-US" sz="1600" baseline="0" dirty="0" smtClean="0"/>
                        <a:t> 4</a:t>
                      </a:r>
                      <a:endParaRPr lang="en-US" sz="16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ILP AP </a:t>
                      </a:r>
                      <a:r>
                        <a:rPr lang="en-US" sz="1600" dirty="0" err="1" smtClean="0"/>
                        <a:t>Nibong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Tebal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76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PENEMUAN VERIFIKASI PN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599598"/>
              </p:ext>
            </p:extLst>
          </p:nvPr>
        </p:nvGraphicFramePr>
        <p:xfrm>
          <a:off x="251520" y="1312615"/>
          <a:ext cx="8663880" cy="54062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5010"/>
                <a:gridCol w="1768151"/>
                <a:gridCol w="4475719"/>
                <a:gridCol w="1905000"/>
              </a:tblGrid>
              <a:tr h="5568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BIL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PERKARA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PENEMUAN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CATATAN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48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Kawalan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atas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pelajar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Baik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dan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terkawal</a:t>
                      </a:r>
                      <a:r>
                        <a:rPr lang="en-US" sz="1600" dirty="0" smtClean="0"/>
                        <a:t>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190653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Pengurusan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peralatan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latihan</a:t>
                      </a:r>
                      <a:r>
                        <a:rPr lang="en-US" sz="1600" dirty="0" smtClean="0"/>
                        <a:t> / </a:t>
                      </a:r>
                      <a:r>
                        <a:rPr lang="en-US" sz="1600" dirty="0" err="1" smtClean="0"/>
                        <a:t>mesin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 </a:t>
                      </a:r>
                      <a:r>
                        <a:rPr lang="en-US" sz="1600" dirty="0" err="1" smtClean="0"/>
                        <a:t>Baik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penyelenggaraan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dijalankan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dalam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keadaan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terancang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r>
                        <a:rPr lang="en-US" sz="1600" dirty="0" smtClean="0"/>
                        <a:t>-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ILP Labuan</a:t>
                      </a:r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ADTEC Melaka</a:t>
                      </a:r>
                    </a:p>
                    <a:p>
                      <a:r>
                        <a:rPr lang="en-US" sz="1800" dirty="0" smtClean="0"/>
                        <a:t>ILP Kuala Langat/</a:t>
                      </a:r>
                      <a:r>
                        <a:rPr lang="en-US" sz="1800" dirty="0" err="1" smtClean="0"/>
                        <a:t>Selandar</a:t>
                      </a:r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/>
                </a:tc>
              </a:tr>
              <a:tr h="548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Persekitaran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latihan</a:t>
                      </a:r>
                      <a:r>
                        <a:rPr lang="en-US" sz="1600" dirty="0" smtClean="0"/>
                        <a:t> / </a:t>
                      </a:r>
                      <a:r>
                        <a:rPr lang="en-US" sz="1600" dirty="0" err="1" smtClean="0"/>
                        <a:t>bengkel</a:t>
                      </a:r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Baik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teratur</a:t>
                      </a:r>
                      <a:r>
                        <a:rPr lang="en-US" sz="1600" baseline="0" dirty="0" smtClean="0"/>
                        <a:t>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70315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Pemeriksaan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Sistem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Penilaian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err="1" smtClean="0"/>
                        <a:t>Memuaskan</a:t>
                      </a:r>
                      <a:r>
                        <a:rPr lang="en-US" sz="1600" baseline="0" dirty="0" smtClean="0"/>
                        <a:t>. </a:t>
                      </a:r>
                      <a:r>
                        <a:rPr lang="en-US" sz="1600" baseline="0" dirty="0" err="1" smtClean="0"/>
                        <a:t>Sistem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penilaian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berjalan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dengan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baik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berpandukan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garis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panduan</a:t>
                      </a:r>
                      <a:r>
                        <a:rPr lang="en-US" sz="1600" baseline="0" dirty="0" smtClean="0"/>
                        <a:t> yang </a:t>
                      </a:r>
                      <a:r>
                        <a:rPr lang="en-US" sz="1600" baseline="0" dirty="0" err="1" smtClean="0"/>
                        <a:t>telah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ditetapkan</a:t>
                      </a:r>
                      <a:r>
                        <a:rPr lang="en-US" sz="1600" baseline="0" dirty="0" smtClean="0"/>
                        <a:t>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9763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Penggunaan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pusat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sumber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Keadaan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Pusat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Sumber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adalah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baik</a:t>
                      </a:r>
                      <a:r>
                        <a:rPr lang="en-US" sz="1600" baseline="0" dirty="0" smtClean="0"/>
                        <a:t>. </a:t>
                      </a:r>
                    </a:p>
                    <a:p>
                      <a:r>
                        <a:rPr lang="en-US" sz="1600" baseline="0" dirty="0" err="1" smtClean="0"/>
                        <a:t>Bahan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rujukan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masih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tidak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mencukupi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ILP Sandakan/ADTEC </a:t>
                      </a:r>
                      <a:r>
                        <a:rPr lang="en-US" sz="1600" dirty="0" err="1" smtClean="0"/>
                        <a:t>Kemaman</a:t>
                      </a:r>
                      <a:endParaRPr lang="en-US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986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PENEMUAN VERIFIKASI PN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774176"/>
              </p:ext>
            </p:extLst>
          </p:nvPr>
        </p:nvGraphicFramePr>
        <p:xfrm>
          <a:off x="251520" y="1447800"/>
          <a:ext cx="8587679" cy="490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39080"/>
                <a:gridCol w="1524000"/>
                <a:gridCol w="3505200"/>
                <a:gridCol w="2819399"/>
              </a:tblGrid>
              <a:tr h="3650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BIL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PERKARA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PENEMUAN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CATATAN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9991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Pemeriksaan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Sistem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Penilaian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err="1" smtClean="0"/>
                        <a:t>Memuaskan</a:t>
                      </a:r>
                      <a:r>
                        <a:rPr lang="en-US" sz="2000" baseline="0" dirty="0" smtClean="0"/>
                        <a:t>. </a:t>
                      </a:r>
                      <a:r>
                        <a:rPr lang="en-US" sz="2000" baseline="0" dirty="0" err="1" smtClean="0"/>
                        <a:t>Sistem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penilaian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berjalan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dengan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baik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berpandukan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garis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panduan</a:t>
                      </a:r>
                      <a:r>
                        <a:rPr lang="en-US" sz="2000" baseline="0" dirty="0" smtClean="0"/>
                        <a:t> yang </a:t>
                      </a:r>
                      <a:r>
                        <a:rPr lang="en-US" sz="2000" baseline="0" dirty="0" err="1" smtClean="0"/>
                        <a:t>telah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ditetapkan</a:t>
                      </a:r>
                      <a:r>
                        <a:rPr lang="en-US" sz="2000" baseline="0" dirty="0" smtClean="0"/>
                        <a:t>.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59564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Penggunaan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pusat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sumber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Keadaan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Pusat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Sumber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adalah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baik</a:t>
                      </a:r>
                      <a:r>
                        <a:rPr lang="en-US" sz="2000" baseline="0" dirty="0" smtClean="0"/>
                        <a:t>. </a:t>
                      </a:r>
                    </a:p>
                    <a:p>
                      <a:endParaRPr lang="en-US" sz="2000" baseline="0" dirty="0" smtClean="0"/>
                    </a:p>
                    <a:p>
                      <a:r>
                        <a:rPr lang="en-US" sz="2000" baseline="0" dirty="0" smtClean="0"/>
                        <a:t>-</a:t>
                      </a:r>
                      <a:r>
                        <a:rPr lang="en-US" sz="2000" baseline="0" dirty="0" err="1" smtClean="0"/>
                        <a:t>bahan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rujukan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masih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tidak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mencukupi</a:t>
                      </a:r>
                      <a:endParaRPr lang="en-US" sz="2000" baseline="0" dirty="0" smtClean="0"/>
                    </a:p>
                    <a:p>
                      <a:endParaRPr lang="en-US" sz="2000" baseline="0" dirty="0" smtClean="0"/>
                    </a:p>
                    <a:p>
                      <a:r>
                        <a:rPr lang="en-US" sz="2000" baseline="0" dirty="0" smtClean="0"/>
                        <a:t>-</a:t>
                      </a:r>
                      <a:r>
                        <a:rPr lang="en-US" sz="2000" baseline="0" dirty="0" err="1" smtClean="0"/>
                        <a:t>bahan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rujukan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perlu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ditambah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dari</a:t>
                      </a:r>
                      <a:r>
                        <a:rPr lang="en-US" sz="2000" baseline="0" dirty="0" smtClean="0"/>
                        <a:t> masa </a:t>
                      </a:r>
                      <a:r>
                        <a:rPr lang="en-US" sz="2000" baseline="0" dirty="0" err="1" smtClean="0"/>
                        <a:t>ke</a:t>
                      </a:r>
                      <a:r>
                        <a:rPr lang="en-US" sz="2000" baseline="0" dirty="0" smtClean="0"/>
                        <a:t> masa </a:t>
                      </a:r>
                      <a:r>
                        <a:rPr lang="en-US" sz="2000" baseline="0" dirty="0" err="1" smtClean="0"/>
                        <a:t>untuk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memenuhi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keperluan</a:t>
                      </a:r>
                      <a:r>
                        <a:rPr lang="en-US" sz="2000" baseline="0" dirty="0" smtClean="0"/>
                        <a:t> MQA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ILP Sandakan/ADTEC </a:t>
                      </a:r>
                      <a:r>
                        <a:rPr lang="en-US" sz="2000" dirty="0" err="1" smtClean="0"/>
                        <a:t>Kemanan</a:t>
                      </a:r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ADTEC Kulim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11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ISU-ISU UTAMA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514067"/>
              </p:ext>
            </p:extLst>
          </p:nvPr>
        </p:nvGraphicFramePr>
        <p:xfrm>
          <a:off x="228601" y="1219200"/>
          <a:ext cx="8382000" cy="5570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239"/>
                <a:gridCol w="5957760"/>
                <a:gridCol w="1905001"/>
              </a:tblGrid>
              <a:tr h="3810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SISTEM PENILAIAN JTM</a:t>
                      </a:r>
                      <a:endParaRPr lang="en-US" sz="2400" dirty="0"/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73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BIL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PENEMUAN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INSTITUT</a:t>
                      </a:r>
                      <a:endParaRPr lang="en-US" sz="1800" b="1" dirty="0"/>
                    </a:p>
                  </a:txBody>
                  <a:tcPr marT="45716" marB="45716"/>
                </a:tc>
              </a:tr>
              <a:tr h="150432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Dokumentasi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SPC:</a:t>
                      </a: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Jumlah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pelajar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Gagal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SPC02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SPC04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selari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Pusat Data TMS dimohon agar dapat memperbetulkan beberapa masalah dalam sistem SPC</a:t>
                      </a: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Tiada ruangan Tandatangan PN pada SPC05 yang dijana oleh TMS.</a:t>
                      </a: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SPC07 perlu dipinda mengikut kesesuaian NOSS CoCU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Taiping</a:t>
                      </a:r>
                    </a:p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Sandakan</a:t>
                      </a:r>
                    </a:p>
                    <a:p>
                      <a:pPr algn="ctr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62484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Pembangunan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Portfolio: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Tarikh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/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Tandatangan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lengkap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Borang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amali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dilengkapkan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oleh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PP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Bukti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dalam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fail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selari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dengan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RPK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Penilaian Kerja Kursus hendaklah dijalankan mengikut kesesuaian mata jam kredit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Pemberian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secara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pukal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Perlu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penambahbaikan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penyeragaman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susunan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portfolio NOSS format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baharu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Penilaian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sekurang-kurangnya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8274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Borang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Ulang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BK-T07-01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perlu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diisi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bagi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pelajar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yang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mengulang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selaras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dengan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keperluan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ISO</a:t>
                      </a: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Tangkak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ISU-ISU UTAMA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39155"/>
              </p:ext>
            </p:extLst>
          </p:nvPr>
        </p:nvGraphicFramePr>
        <p:xfrm>
          <a:off x="228601" y="1561475"/>
          <a:ext cx="8763000" cy="4639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840"/>
                <a:gridCol w="5934159"/>
                <a:gridCol w="2286001"/>
              </a:tblGrid>
              <a:tr h="492125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SISTEM PENILAIAN JTM</a:t>
                      </a:r>
                      <a:endParaRPr lang="en-US" sz="2400" dirty="0"/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73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BIL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PENEMUAN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INSTITUT</a:t>
                      </a:r>
                      <a:endParaRPr lang="en-US" sz="1800" b="1" dirty="0"/>
                    </a:p>
                  </a:txBody>
                  <a:tcPr marT="45716" marB="45716"/>
                </a:tc>
              </a:tr>
              <a:tr h="92964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Pengurusan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Buku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Log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Pelajar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LI:</a:t>
                      </a:r>
                    </a:p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Buku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log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dilengkapkan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- 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gambar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tandatangan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daripada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Bahagian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Jabatan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 BK-T11-03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BK-T11-05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perlu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selari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Taiping</a:t>
                      </a:r>
                    </a:p>
                    <a:p>
                      <a:pPr algn="ctr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Melaka</a:t>
                      </a:r>
                    </a:p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862964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5.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Silibus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Teknologi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Pembuatan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Pemesinan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perlu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disemak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semula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kerana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CU06-CNC Lath Machine Operation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semester 4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CNC Lath Operation.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Kangar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82748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6.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Terdapat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yang Lulus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peperiksaan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akhir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walaupun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Gagal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kerja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kursus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serta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layak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menduduki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peperiksaan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akhir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kerana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ulang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nilai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dibuat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Kota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Kinabalu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8274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Terdapat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mengambil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subjek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melebihi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kredit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maksimum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yang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dibenarkan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(22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kredit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Bukit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Katil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3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ISU-ISU UTAMA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366685"/>
              </p:ext>
            </p:extLst>
          </p:nvPr>
        </p:nvGraphicFramePr>
        <p:xfrm>
          <a:off x="228601" y="1101145"/>
          <a:ext cx="8763000" cy="3013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840"/>
                <a:gridCol w="5598750"/>
                <a:gridCol w="2621410"/>
              </a:tblGrid>
              <a:tr h="469834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SISTEM PENILAIAN JPK</a:t>
                      </a:r>
                      <a:endParaRPr lang="en-US" sz="2400" dirty="0"/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561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BIL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PENEMUAN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INSTITUT</a:t>
                      </a:r>
                      <a:endParaRPr lang="en-US" sz="1800" b="1" dirty="0"/>
                    </a:p>
                  </a:txBody>
                  <a:tcPr marT="45716" marB="45716"/>
                </a:tc>
              </a:tr>
              <a:tr h="1437026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1.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NOSS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Elektronik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perlu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disemak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semula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kerana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Core Ability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Tahap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tiada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dalam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NOSS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baharu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Core Ability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Tahap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semua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CU.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merangkumi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keseluruhan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task Core Ability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tersebut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</a:p>
                    <a:p>
                      <a:pPr algn="l" fontAlgn="b"/>
                      <a:endParaRPr lang="nn-NO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Kangar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2. 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Tiada penilaian Core Ability di dalam portfolio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Kemaman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7432696"/>
              </p:ext>
            </p:extLst>
          </p:nvPr>
        </p:nvGraphicFramePr>
        <p:xfrm>
          <a:off x="4800600" y="1524000"/>
          <a:ext cx="4114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MAKLUM BALAS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1527965"/>
              </p:ext>
            </p:extLst>
          </p:nvPr>
        </p:nvGraphicFramePr>
        <p:xfrm>
          <a:off x="304800" y="1600200"/>
          <a:ext cx="4114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828800" y="3429000"/>
            <a:ext cx="1295400" cy="533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PELAJAR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943600" y="3581400"/>
            <a:ext cx="1371600" cy="533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PENGAJAR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96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1282</TotalTime>
  <Words>608</Words>
  <Application>Microsoft Office PowerPoint</Application>
  <PresentationFormat>On-screen Show (4:3)</PresentationFormat>
  <Paragraphs>155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LAPORAN VERIFIKASI  PEGAWAI NAZIRAN  SESI 2/2016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jtm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azreen</dc:creator>
  <cp:lastModifiedBy>azreen</cp:lastModifiedBy>
  <cp:revision>71</cp:revision>
  <dcterms:created xsi:type="dcterms:W3CDTF">2015-02-17T02:57:49Z</dcterms:created>
  <dcterms:modified xsi:type="dcterms:W3CDTF">2016-08-29T08:15:11Z</dcterms:modified>
</cp:coreProperties>
</file>