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7"/>
  </p:notesMasterIdLst>
  <p:handoutMasterIdLst>
    <p:handoutMasterId r:id="rId58"/>
  </p:handoutMasterIdLst>
  <p:sldIdLst>
    <p:sldId id="256" r:id="rId2"/>
    <p:sldId id="278" r:id="rId3"/>
    <p:sldId id="265" r:id="rId4"/>
    <p:sldId id="257" r:id="rId5"/>
    <p:sldId id="263" r:id="rId6"/>
    <p:sldId id="259" r:id="rId7"/>
    <p:sldId id="261" r:id="rId8"/>
    <p:sldId id="266" r:id="rId9"/>
    <p:sldId id="267" r:id="rId10"/>
    <p:sldId id="268" r:id="rId11"/>
    <p:sldId id="310" r:id="rId12"/>
    <p:sldId id="311" r:id="rId13"/>
    <p:sldId id="269" r:id="rId14"/>
    <p:sldId id="270" r:id="rId15"/>
    <p:sldId id="271" r:id="rId16"/>
    <p:sldId id="312" r:id="rId17"/>
    <p:sldId id="272" r:id="rId18"/>
    <p:sldId id="273" r:id="rId19"/>
    <p:sldId id="290" r:id="rId20"/>
    <p:sldId id="275" r:id="rId21"/>
    <p:sldId id="276" r:id="rId22"/>
    <p:sldId id="313" r:id="rId23"/>
    <p:sldId id="283" r:id="rId24"/>
    <p:sldId id="284" r:id="rId25"/>
    <p:sldId id="287" r:id="rId26"/>
    <p:sldId id="277" r:id="rId27"/>
    <p:sldId id="288" r:id="rId28"/>
    <p:sldId id="317" r:id="rId29"/>
    <p:sldId id="279" r:id="rId30"/>
    <p:sldId id="280" r:id="rId31"/>
    <p:sldId id="309" r:id="rId32"/>
    <p:sldId id="291" r:id="rId33"/>
    <p:sldId id="292" r:id="rId34"/>
    <p:sldId id="293" r:id="rId35"/>
    <p:sldId id="295" r:id="rId36"/>
    <p:sldId id="296" r:id="rId37"/>
    <p:sldId id="297" r:id="rId38"/>
    <p:sldId id="298" r:id="rId39"/>
    <p:sldId id="299" r:id="rId40"/>
    <p:sldId id="300" r:id="rId41"/>
    <p:sldId id="301" r:id="rId42"/>
    <p:sldId id="302" r:id="rId43"/>
    <p:sldId id="303" r:id="rId44"/>
    <p:sldId id="304" r:id="rId45"/>
    <p:sldId id="305" r:id="rId46"/>
    <p:sldId id="306" r:id="rId47"/>
    <p:sldId id="307" r:id="rId48"/>
    <p:sldId id="308" r:id="rId49"/>
    <p:sldId id="314" r:id="rId50"/>
    <p:sldId id="318" r:id="rId51"/>
    <p:sldId id="324" r:id="rId52"/>
    <p:sldId id="319" r:id="rId53"/>
    <p:sldId id="320" r:id="rId54"/>
    <p:sldId id="321" r:id="rId55"/>
    <p:sldId id="281" r:id="rId5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22" autoAdjust="0"/>
    <p:restoredTop sz="94660"/>
  </p:normalViewPr>
  <p:slideViewPr>
    <p:cSldViewPr>
      <p:cViewPr varScale="1">
        <p:scale>
          <a:sx n="83" d="100"/>
          <a:sy n="83" d="100"/>
        </p:scale>
        <p:origin x="-15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2" d="100"/>
        <a:sy n="152" d="100"/>
      </p:scale>
      <p:origin x="0" y="-3010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1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3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4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5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MY"/>
  <c:roundedCorners val="0"/>
  <mc:AlternateContent xmlns:mc="http://schemas.openxmlformats.org/markup-compatibility/2006">
    <mc:Choice xmlns:c14="http://schemas.microsoft.com/office/drawing/2007/8/2/chart" Requires="c14">
      <c14:style val="148"/>
    </mc:Choice>
    <mc:Fallback>
      <c:style val="48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444</c:v>
                </c:pt>
                <c:pt idx="1">
                  <c:v>328</c:v>
                </c:pt>
                <c:pt idx="2">
                  <c:v>194</c:v>
                </c:pt>
                <c:pt idx="3" formatCode="0">
                  <c:v>43.693693693693689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1075840"/>
        <c:axId val="41077376"/>
        <c:axId val="0"/>
      </c:bar3DChart>
      <c:catAx>
        <c:axId val="410758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41077376"/>
        <c:crosses val="autoZero"/>
        <c:auto val="1"/>
        <c:lblAlgn val="ctr"/>
        <c:lblOffset val="100"/>
        <c:noMultiLvlLbl val="0"/>
      </c:catAx>
      <c:valAx>
        <c:axId val="4107737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1075840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800"/>
            </a:pPr>
            <a:endParaRPr lang="en-US"/>
          </a:p>
        </c:txPr>
      </c:dTable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MY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3G SMAW (SEM 2)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14</c:v>
                </c:pt>
                <c:pt idx="1">
                  <c:v>11</c:v>
                </c:pt>
                <c:pt idx="2" formatCode="0">
                  <c:v>4</c:v>
                </c:pt>
                <c:pt idx="3" formatCode="0">
                  <c:v>28.571428571428569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6G SMAW (SEM 4)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22</c:v>
                </c:pt>
                <c:pt idx="1">
                  <c:v>16</c:v>
                </c:pt>
                <c:pt idx="2" formatCode="0">
                  <c:v>2</c:v>
                </c:pt>
                <c:pt idx="3" formatCode="0">
                  <c:v>9.0909090909090917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0831872"/>
        <c:axId val="110841856"/>
        <c:axId val="0"/>
      </c:bar3DChart>
      <c:catAx>
        <c:axId val="11083187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110841856"/>
        <c:crosses val="autoZero"/>
        <c:auto val="1"/>
        <c:lblAlgn val="ctr"/>
        <c:lblOffset val="100"/>
        <c:noMultiLvlLbl val="0"/>
      </c:catAx>
      <c:valAx>
        <c:axId val="11084185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10831872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800" baseline="0"/>
            </a:pPr>
            <a:endParaRPr lang="en-US"/>
          </a:p>
        </c:txPr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MY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6G SMAW (SEM 4)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22</c:v>
                </c:pt>
                <c:pt idx="1">
                  <c:v>14</c:v>
                </c:pt>
                <c:pt idx="2">
                  <c:v>2</c:v>
                </c:pt>
                <c:pt idx="3" formatCode="0">
                  <c:v>9.0909090909090917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0868352"/>
        <c:axId val="110869888"/>
        <c:axId val="0"/>
      </c:bar3DChart>
      <c:catAx>
        <c:axId val="1108683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110869888"/>
        <c:crosses val="autoZero"/>
        <c:auto val="1"/>
        <c:lblAlgn val="ctr"/>
        <c:lblOffset val="100"/>
        <c:noMultiLvlLbl val="0"/>
      </c:catAx>
      <c:valAx>
        <c:axId val="11086988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10868352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800"/>
            </a:pPr>
            <a:endParaRPr lang="en-US"/>
          </a:p>
        </c:txPr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MY"/>
  <c:roundedCorners val="0"/>
  <mc:AlternateContent xmlns:mc="http://schemas.openxmlformats.org/markup-compatibility/2006">
    <mc:Choice xmlns:c14="http://schemas.microsoft.com/office/drawing/2007/8/2/chart" Requires="c14">
      <c14:style val="138"/>
    </mc:Choice>
    <mc:Fallback>
      <c:style val="38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6G SMAW (SEM 4)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15</c:v>
                </c:pt>
                <c:pt idx="1">
                  <c:v>11</c:v>
                </c:pt>
                <c:pt idx="2">
                  <c:v>10</c:v>
                </c:pt>
                <c:pt idx="3" formatCode="0">
                  <c:v>66.666666666666657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0675840"/>
        <c:axId val="110677376"/>
        <c:axId val="0"/>
      </c:bar3DChart>
      <c:catAx>
        <c:axId val="11067584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110677376"/>
        <c:crosses val="autoZero"/>
        <c:auto val="1"/>
        <c:lblAlgn val="ctr"/>
        <c:lblOffset val="100"/>
        <c:noMultiLvlLbl val="0"/>
      </c:catAx>
      <c:valAx>
        <c:axId val="11067737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10675840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2000"/>
            </a:pPr>
            <a:endParaRPr lang="en-US"/>
          </a:p>
        </c:txPr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MY"/>
  <c:roundedCorners val="0"/>
  <mc:AlternateContent xmlns:mc="http://schemas.openxmlformats.org/markup-compatibility/2006">
    <mc:Choice xmlns:c14="http://schemas.microsoft.com/office/drawing/2007/8/2/chart" Requires="c14">
      <c14:style val="139"/>
    </mc:Choice>
    <mc:Fallback>
      <c:style val="39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6G SMAW (SEM 4)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29</c:v>
                </c:pt>
                <c:pt idx="1">
                  <c:v>24</c:v>
                </c:pt>
                <c:pt idx="2">
                  <c:v>14</c:v>
                </c:pt>
                <c:pt idx="3" formatCode="0">
                  <c:v>48.275862068965516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6413952"/>
        <c:axId val="116415488"/>
        <c:axId val="0"/>
      </c:bar3DChart>
      <c:catAx>
        <c:axId val="1164139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116415488"/>
        <c:crosses val="autoZero"/>
        <c:auto val="1"/>
        <c:lblAlgn val="ctr"/>
        <c:lblOffset val="100"/>
        <c:noMultiLvlLbl val="0"/>
      </c:catAx>
      <c:valAx>
        <c:axId val="11641548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16413952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800"/>
            </a:pPr>
            <a:endParaRPr lang="en-US"/>
          </a:p>
        </c:txPr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MY"/>
  <c:roundedCorners val="0"/>
  <mc:AlternateContent xmlns:mc="http://schemas.openxmlformats.org/markup-compatibility/2006">
    <mc:Choice xmlns:c14="http://schemas.microsoft.com/office/drawing/2007/8/2/chart" Requires="c14">
      <c14:style val="140"/>
    </mc:Choice>
    <mc:Fallback>
      <c:style val="40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6G SMAW (SEM 4)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32</c:v>
                </c:pt>
                <c:pt idx="1">
                  <c:v>18</c:v>
                </c:pt>
                <c:pt idx="2">
                  <c:v>17</c:v>
                </c:pt>
                <c:pt idx="3" formatCode="0">
                  <c:v>53.125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6G GTAW/SMAW (SEM 5)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2</c:v>
                </c:pt>
                <c:pt idx="3" formatCode="0">
                  <c:v>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6337280"/>
        <c:axId val="136338816"/>
        <c:axId val="0"/>
      </c:bar3DChart>
      <c:catAx>
        <c:axId val="13633728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136338816"/>
        <c:crosses val="autoZero"/>
        <c:auto val="1"/>
        <c:lblAlgn val="ctr"/>
        <c:lblOffset val="100"/>
        <c:noMultiLvlLbl val="0"/>
      </c:catAx>
      <c:valAx>
        <c:axId val="13633881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36337280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800" baseline="0"/>
            </a:pPr>
            <a:endParaRPr lang="en-US"/>
          </a:p>
        </c:txPr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MY"/>
  <c:roundedCorners val="0"/>
  <mc:AlternateContent xmlns:mc="http://schemas.openxmlformats.org/markup-compatibility/2006">
    <mc:Choice xmlns:c14="http://schemas.microsoft.com/office/drawing/2007/8/2/chart" Requires="c14">
      <c14:style val="140"/>
    </mc:Choice>
    <mc:Fallback>
      <c:style val="40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6G SMAW (SEM 4)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17</c:v>
                </c:pt>
                <c:pt idx="1">
                  <c:v>16</c:v>
                </c:pt>
                <c:pt idx="2">
                  <c:v>8</c:v>
                </c:pt>
                <c:pt idx="3" formatCode="0">
                  <c:v>47.058823529411761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6254976"/>
        <c:axId val="136256512"/>
        <c:axId val="0"/>
      </c:bar3DChart>
      <c:catAx>
        <c:axId val="13625497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136256512"/>
        <c:crosses val="autoZero"/>
        <c:auto val="1"/>
        <c:lblAlgn val="ctr"/>
        <c:lblOffset val="100"/>
        <c:noMultiLvlLbl val="0"/>
      </c:catAx>
      <c:valAx>
        <c:axId val="13625651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36254976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800"/>
            </a:pPr>
            <a:endParaRPr lang="en-US"/>
          </a:p>
        </c:txPr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MY"/>
  <c:roundedCorners val="0"/>
  <mc:AlternateContent xmlns:mc="http://schemas.openxmlformats.org/markup-compatibility/2006">
    <mc:Choice xmlns:c14="http://schemas.microsoft.com/office/drawing/2007/8/2/chart" Requires="c14">
      <c14:style val="136"/>
    </mc:Choice>
    <mc:Fallback>
      <c:style val="36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6G SMAW (SEM 4)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30</c:v>
                </c:pt>
                <c:pt idx="1">
                  <c:v>30</c:v>
                </c:pt>
                <c:pt idx="2">
                  <c:v>26</c:v>
                </c:pt>
                <c:pt idx="3" formatCode="0">
                  <c:v>86.666666666666671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6G SMAW/GTAW (SEM 4)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100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6G GTAW (SEM 3)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8029696"/>
        <c:axId val="138031488"/>
        <c:axId val="0"/>
      </c:bar3DChart>
      <c:catAx>
        <c:axId val="13802969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138031488"/>
        <c:crosses val="autoZero"/>
        <c:auto val="1"/>
        <c:lblAlgn val="ctr"/>
        <c:lblOffset val="100"/>
        <c:noMultiLvlLbl val="0"/>
      </c:catAx>
      <c:valAx>
        <c:axId val="13803148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38029696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800" baseline="0"/>
            </a:pPr>
            <a:endParaRPr lang="en-US"/>
          </a:p>
        </c:txPr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MY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3G SMAW (SEM 2)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26</c:v>
                </c:pt>
                <c:pt idx="1">
                  <c:v>10</c:v>
                </c:pt>
                <c:pt idx="2">
                  <c:v>8</c:v>
                </c:pt>
                <c:pt idx="3" formatCode="0">
                  <c:v>30.76923076923077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8070272"/>
        <c:axId val="138076160"/>
        <c:axId val="0"/>
      </c:bar3DChart>
      <c:catAx>
        <c:axId val="13807027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138076160"/>
        <c:crosses val="autoZero"/>
        <c:auto val="1"/>
        <c:lblAlgn val="ctr"/>
        <c:lblOffset val="100"/>
        <c:noMultiLvlLbl val="0"/>
      </c:catAx>
      <c:valAx>
        <c:axId val="13807616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38070272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800" baseline="0"/>
            </a:pPr>
            <a:endParaRPr lang="en-US"/>
          </a:p>
        </c:txPr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MY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6G SMAW (SEM 2)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4</c:v>
                </c:pt>
                <c:pt idx="1">
                  <c:v>3</c:v>
                </c:pt>
                <c:pt idx="2">
                  <c:v>3</c:v>
                </c:pt>
                <c:pt idx="3" formatCode="0">
                  <c:v>75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6G SMAW (SEM 3)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22</c:v>
                </c:pt>
                <c:pt idx="1">
                  <c:v>20</c:v>
                </c:pt>
                <c:pt idx="2">
                  <c:v>14</c:v>
                </c:pt>
                <c:pt idx="3" formatCode="0">
                  <c:v>63.636363636363633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6G SMAW (SEM 4)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9</c:v>
                </c:pt>
                <c:pt idx="1">
                  <c:v>4</c:v>
                </c:pt>
                <c:pt idx="2">
                  <c:v>3</c:v>
                </c:pt>
                <c:pt idx="3" formatCode="0">
                  <c:v>33.333333333333329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6G GTAW (SEM 3)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Sheet1!$B$5:$E$5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1</c:v>
                </c:pt>
                <c:pt idx="3" formatCode="0">
                  <c:v>50</c:v>
                </c:pt>
              </c:numCache>
            </c:numRef>
          </c:val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6G GTAW (SEM 4)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Sheet1!$B$6:$E$6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 formatCode="0">
                  <c:v>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7622656"/>
        <c:axId val="137624192"/>
        <c:axId val="0"/>
      </c:bar3DChart>
      <c:catAx>
        <c:axId val="13762265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137624192"/>
        <c:crosses val="autoZero"/>
        <c:auto val="1"/>
        <c:lblAlgn val="ctr"/>
        <c:lblOffset val="100"/>
        <c:noMultiLvlLbl val="0"/>
      </c:catAx>
      <c:valAx>
        <c:axId val="13762419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37622656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800" baseline="0"/>
            </a:pPr>
            <a:endParaRPr lang="en-US"/>
          </a:p>
        </c:txPr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MY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6G SMAW (SEM 4)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12</c:v>
                </c:pt>
                <c:pt idx="1">
                  <c:v>11</c:v>
                </c:pt>
                <c:pt idx="2">
                  <c:v>5</c:v>
                </c:pt>
                <c:pt idx="3" formatCode="0">
                  <c:v>41.666666666666671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7782016"/>
        <c:axId val="137783552"/>
        <c:axId val="0"/>
      </c:bar3DChart>
      <c:catAx>
        <c:axId val="13778201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137783552"/>
        <c:crosses val="autoZero"/>
        <c:auto val="1"/>
        <c:lblAlgn val="ctr"/>
        <c:lblOffset val="100"/>
        <c:noMultiLvlLbl val="0"/>
      </c:catAx>
      <c:valAx>
        <c:axId val="13778355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37782016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800" baseline="0"/>
            </a:pPr>
            <a:endParaRPr lang="en-US"/>
          </a:p>
        </c:txPr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MY"/>
  <c:roundedCorners val="0"/>
  <mc:AlternateContent xmlns:mc="http://schemas.openxmlformats.org/markup-compatibility/2006">
    <mc:Choice xmlns:c14="http://schemas.microsoft.com/office/drawing/2007/8/2/chart" Requires="c14">
      <c14:style val="144"/>
    </mc:Choice>
    <mc:Fallback>
      <c:style val="4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6G SMAW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336</c:v>
                </c:pt>
                <c:pt idx="1">
                  <c:v>250</c:v>
                </c:pt>
                <c:pt idx="2">
                  <c:v>143</c:v>
                </c:pt>
                <c:pt idx="3" formatCode="0">
                  <c:v>42.55952380952381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4961664"/>
        <c:axId val="34963456"/>
        <c:axId val="0"/>
      </c:bar3DChart>
      <c:catAx>
        <c:axId val="3496166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34963456"/>
        <c:crosses val="autoZero"/>
        <c:auto val="1"/>
        <c:lblAlgn val="ctr"/>
        <c:lblOffset val="100"/>
        <c:noMultiLvlLbl val="0"/>
      </c:catAx>
      <c:valAx>
        <c:axId val="3496345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4961664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800"/>
            </a:pPr>
            <a:endParaRPr lang="en-US"/>
          </a:p>
        </c:txPr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MY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6G SMAW (SEM 4)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24</c:v>
                </c:pt>
                <c:pt idx="1">
                  <c:v>18</c:v>
                </c:pt>
                <c:pt idx="2">
                  <c:v>3</c:v>
                </c:pt>
                <c:pt idx="3" formatCode="0">
                  <c:v>12.5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0064000"/>
        <c:axId val="110065536"/>
        <c:axId val="0"/>
      </c:bar3DChart>
      <c:catAx>
        <c:axId val="11006400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110065536"/>
        <c:crosses val="autoZero"/>
        <c:auto val="1"/>
        <c:lblAlgn val="ctr"/>
        <c:lblOffset val="100"/>
        <c:noMultiLvlLbl val="0"/>
      </c:catAx>
      <c:valAx>
        <c:axId val="11006553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10064000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800" baseline="0"/>
            </a:pPr>
            <a:endParaRPr lang="en-US"/>
          </a:p>
        </c:txPr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MY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3G SMAW (SEM 1 KIM)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Bili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 formatCode="0">
                  <c:v>2</c:v>
                </c:pt>
                <c:pt idx="3" formatCode="0">
                  <c:v>100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3G SMAW (SEM 2 KIM)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Bili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15</c:v>
                </c:pt>
                <c:pt idx="1">
                  <c:v>9</c:v>
                </c:pt>
                <c:pt idx="2" formatCode="0">
                  <c:v>6</c:v>
                </c:pt>
                <c:pt idx="3" formatCode="0">
                  <c:v>40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3G SMAW (SEM 3 KIM)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Bili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 formatCode="0">
                  <c:v>1</c:v>
                </c:pt>
                <c:pt idx="3" formatCode="0">
                  <c:v>100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3G SMAW (SEM 2 FL)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Bili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Sheet1!$B$5:$E$5</c:f>
              <c:numCache>
                <c:formatCode>General</c:formatCode>
                <c:ptCount val="4"/>
                <c:pt idx="0">
                  <c:v>8</c:v>
                </c:pt>
                <c:pt idx="1">
                  <c:v>6</c:v>
                </c:pt>
                <c:pt idx="2" formatCode="0">
                  <c:v>6</c:v>
                </c:pt>
                <c:pt idx="3" formatCode="0">
                  <c:v>75</c:v>
                </c:pt>
              </c:numCache>
            </c:numRef>
          </c:val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6G SMAW (SEM 3 KIM)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Bili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Sheet1!$B$6:$E$6</c:f>
              <c:numCache>
                <c:formatCode>General</c:formatCode>
                <c:ptCount val="4"/>
                <c:pt idx="0">
                  <c:v>3</c:v>
                </c:pt>
                <c:pt idx="1">
                  <c:v>1</c:v>
                </c:pt>
                <c:pt idx="2" formatCode="0">
                  <c:v>1</c:v>
                </c:pt>
                <c:pt idx="3" formatCode="0">
                  <c:v>33.333333333333329</c:v>
                </c:pt>
              </c:numCache>
            </c:numRef>
          </c:val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6G SMAW (SEM 4 KIM)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Bili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Sheet1!$B$7:$E$7</c:f>
              <c:numCache>
                <c:formatCode>General</c:formatCode>
                <c:ptCount val="4"/>
                <c:pt idx="0">
                  <c:v>4</c:v>
                </c:pt>
                <c:pt idx="1">
                  <c:v>4</c:v>
                </c:pt>
                <c:pt idx="2" formatCode="0">
                  <c:v>1</c:v>
                </c:pt>
                <c:pt idx="3" formatCode="0">
                  <c:v>25</c:v>
                </c:pt>
              </c:numCache>
            </c:numRef>
          </c:val>
        </c:ser>
        <c:ser>
          <c:idx val="6"/>
          <c:order val="6"/>
          <c:tx>
            <c:strRef>
              <c:f>Sheet1!$A$8</c:f>
              <c:strCache>
                <c:ptCount val="1"/>
                <c:pt idx="0">
                  <c:v>6G SMAW (SEM 4 FL)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Bili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Sheet1!$B$8:$E$8</c:f>
              <c:numCache>
                <c:formatCode>General</c:formatCode>
                <c:ptCount val="4"/>
                <c:pt idx="0">
                  <c:v>13</c:v>
                </c:pt>
                <c:pt idx="1">
                  <c:v>5</c:v>
                </c:pt>
                <c:pt idx="2" formatCode="0">
                  <c:v>3</c:v>
                </c:pt>
                <c:pt idx="3" formatCode="0">
                  <c:v>23.076923076923077</c:v>
                </c:pt>
              </c:numCache>
            </c:numRef>
          </c:val>
        </c:ser>
        <c:ser>
          <c:idx val="7"/>
          <c:order val="7"/>
          <c:tx>
            <c:strRef>
              <c:f>Sheet1!$A$9</c:f>
              <c:strCache>
                <c:ptCount val="1"/>
                <c:pt idx="0">
                  <c:v>6G GTAW (SEM 4 FL)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Bili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Sheet1!$B$9:$E$9</c:f>
              <c:numCache>
                <c:formatCode>General</c:formatCode>
                <c:ptCount val="4"/>
                <c:pt idx="0">
                  <c:v>2</c:v>
                </c:pt>
                <c:pt idx="1">
                  <c:v>0</c:v>
                </c:pt>
                <c:pt idx="2" formatCode="0">
                  <c:v>0</c:v>
                </c:pt>
                <c:pt idx="3" formatCode="0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0126592"/>
        <c:axId val="110128128"/>
        <c:axId val="0"/>
      </c:bar3DChart>
      <c:catAx>
        <c:axId val="11012659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110128128"/>
        <c:crosses val="autoZero"/>
        <c:auto val="1"/>
        <c:lblAlgn val="ctr"/>
        <c:lblOffset val="100"/>
        <c:noMultiLvlLbl val="0"/>
      </c:catAx>
      <c:valAx>
        <c:axId val="11012812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10126592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800"/>
            </a:pPr>
            <a:endParaRPr lang="en-US"/>
          </a:p>
        </c:txPr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MY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3G SMAW (SEM 2)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15</c:v>
                </c:pt>
                <c:pt idx="1">
                  <c:v>15</c:v>
                </c:pt>
                <c:pt idx="2" formatCode="0">
                  <c:v>8</c:v>
                </c:pt>
                <c:pt idx="3" formatCode="0">
                  <c:v>53.333333333333336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3G SMAW (SEM 3)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</c:v>
                </c:pt>
                <c:pt idx="1">
                  <c:v>2</c:v>
                </c:pt>
                <c:pt idx="2" formatCode="0">
                  <c:v>2</c:v>
                </c:pt>
                <c:pt idx="3" formatCode="0">
                  <c:v>66.666666666666657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6G SMAW (SEM 3)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8</c:v>
                </c:pt>
                <c:pt idx="1">
                  <c:v>8</c:v>
                </c:pt>
                <c:pt idx="2" formatCode="0">
                  <c:v>5</c:v>
                </c:pt>
                <c:pt idx="3" formatCode="0">
                  <c:v>62.5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6G SMAW (SEM 4)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Sheet1!$B$5:$E$5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 formatCode="0">
                  <c:v>1</c:v>
                </c:pt>
                <c:pt idx="3" formatCode="0">
                  <c:v>100</c:v>
                </c:pt>
              </c:numCache>
            </c:numRef>
          </c:val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6G GTAW/SMAW (SEM 4)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Sheet1!$B$6:$E$6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 formatCode="0">
                  <c:v>1</c:v>
                </c:pt>
                <c:pt idx="3" formatCode="0">
                  <c:v>100</c:v>
                </c:pt>
              </c:numCache>
            </c:numRef>
          </c:val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6G GTAW (SEM 4)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Sheet1!$B$7:$E$7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 formatCode="0">
                  <c:v>1</c:v>
                </c:pt>
                <c:pt idx="3" formatCode="0">
                  <c:v>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0208128"/>
        <c:axId val="110209664"/>
        <c:axId val="0"/>
      </c:bar3DChart>
      <c:catAx>
        <c:axId val="11020812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110209664"/>
        <c:crosses val="autoZero"/>
        <c:auto val="1"/>
        <c:lblAlgn val="ctr"/>
        <c:lblOffset val="100"/>
        <c:noMultiLvlLbl val="0"/>
      </c:catAx>
      <c:valAx>
        <c:axId val="11020966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10208128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800" baseline="0"/>
            </a:pPr>
            <a:endParaRPr lang="en-US"/>
          </a:p>
        </c:txPr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MY"/>
  <c:roundedCorners val="0"/>
  <mc:AlternateContent xmlns:mc="http://schemas.openxmlformats.org/markup-compatibility/2006">
    <mc:Choice xmlns:c14="http://schemas.microsoft.com/office/drawing/2007/8/2/chart" Requires="c14">
      <c14:style val="144"/>
    </mc:Choice>
    <mc:Fallback>
      <c:style val="4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Peratus Kelulusan WQT</c:v>
                </c:pt>
              </c:strCache>
            </c:strRef>
          </c:tx>
          <c:invertIfNegative val="0"/>
          <c:cat>
            <c:strRef>
              <c:f>Sheet1!$B$1:$F$1</c:f>
              <c:strCache>
                <c:ptCount val="5"/>
                <c:pt idx="0">
                  <c:v>Sesi 1/2013</c:v>
                </c:pt>
                <c:pt idx="1">
                  <c:v>Sesi 2/2013</c:v>
                </c:pt>
                <c:pt idx="2">
                  <c:v>Sesi 1/2014</c:v>
                </c:pt>
                <c:pt idx="3">
                  <c:v>Sesi 2/2014</c:v>
                </c:pt>
                <c:pt idx="4">
                  <c:v>Sesi 1/2015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34</c:v>
                </c:pt>
                <c:pt idx="1">
                  <c:v>38</c:v>
                </c:pt>
                <c:pt idx="2">
                  <c:v>50</c:v>
                </c:pt>
                <c:pt idx="3">
                  <c:v>43</c:v>
                </c:pt>
                <c:pt idx="4">
                  <c:v>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7831168"/>
        <c:axId val="137832704"/>
        <c:axId val="0"/>
      </c:bar3DChart>
      <c:catAx>
        <c:axId val="13783116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137832704"/>
        <c:crosses val="autoZero"/>
        <c:auto val="1"/>
        <c:lblAlgn val="ctr"/>
        <c:lblOffset val="100"/>
        <c:noMultiLvlLbl val="0"/>
      </c:catAx>
      <c:valAx>
        <c:axId val="13783270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37831168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MY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SESI 2/2012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6G SMAW</c:v>
                </c:pt>
                <c:pt idx="1">
                  <c:v>3G SMAW</c:v>
                </c:pt>
                <c:pt idx="2">
                  <c:v>6G GTAW</c:v>
                </c:pt>
                <c:pt idx="3">
                  <c:v>6G GTAW / SMAW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56</c:v>
                </c:pt>
                <c:pt idx="1">
                  <c:v>49</c:v>
                </c:pt>
                <c:pt idx="2">
                  <c:v>0</c:v>
                </c:pt>
                <c:pt idx="3">
                  <c:v>12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SESI 1/2013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6G SMAW</c:v>
                </c:pt>
                <c:pt idx="1">
                  <c:v>3G SMAW</c:v>
                </c:pt>
                <c:pt idx="2">
                  <c:v>6G GTAW</c:v>
                </c:pt>
                <c:pt idx="3">
                  <c:v>6G GTAW / SMAW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58</c:v>
                </c:pt>
                <c:pt idx="1">
                  <c:v>18</c:v>
                </c:pt>
                <c:pt idx="2">
                  <c:v>1</c:v>
                </c:pt>
                <c:pt idx="3">
                  <c:v>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SESI 2/2013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6G SMAW</c:v>
                </c:pt>
                <c:pt idx="1">
                  <c:v>3G SMAW</c:v>
                </c:pt>
                <c:pt idx="2">
                  <c:v>6G GTAW</c:v>
                </c:pt>
                <c:pt idx="3">
                  <c:v>6G GTAW / SMAW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66</c:v>
                </c:pt>
                <c:pt idx="1">
                  <c:v>20</c:v>
                </c:pt>
                <c:pt idx="2">
                  <c:v>17</c:v>
                </c:pt>
                <c:pt idx="3">
                  <c:v>3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SESI 1/2014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6G SMAW</c:v>
                </c:pt>
                <c:pt idx="1">
                  <c:v>3G SMAW</c:v>
                </c:pt>
                <c:pt idx="2">
                  <c:v>6G GTAW</c:v>
                </c:pt>
                <c:pt idx="3">
                  <c:v>6G GTAW / SMAW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112</c:v>
                </c:pt>
                <c:pt idx="1">
                  <c:v>29</c:v>
                </c:pt>
                <c:pt idx="2">
                  <c:v>15</c:v>
                </c:pt>
                <c:pt idx="3">
                  <c:v>22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SESI 2/2014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6G SMAW</c:v>
                </c:pt>
                <c:pt idx="1">
                  <c:v>3G SMAW</c:v>
                </c:pt>
                <c:pt idx="2">
                  <c:v>6G GTAW</c:v>
                </c:pt>
                <c:pt idx="3">
                  <c:v>6G GTAW / SMAW</c:v>
                </c:pt>
              </c:strCache>
            </c:strRef>
          </c:cat>
          <c:val>
            <c:numRef>
              <c:f>Sheet1!$F$2:$F$5</c:f>
              <c:numCache>
                <c:formatCode>General</c:formatCode>
                <c:ptCount val="4"/>
                <c:pt idx="0">
                  <c:v>61</c:v>
                </c:pt>
                <c:pt idx="1">
                  <c:v>31</c:v>
                </c:pt>
                <c:pt idx="2">
                  <c:v>19</c:v>
                </c:pt>
                <c:pt idx="3">
                  <c:v>9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SESI 1/2015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6G SMAW</c:v>
                </c:pt>
                <c:pt idx="1">
                  <c:v>3G SMAW</c:v>
                </c:pt>
                <c:pt idx="2">
                  <c:v>6G GTAW</c:v>
                </c:pt>
                <c:pt idx="3">
                  <c:v>6G GTAW / SMAW</c:v>
                </c:pt>
              </c:strCache>
            </c:strRef>
          </c:cat>
          <c:val>
            <c:numRef>
              <c:f>Sheet1!$G$2:$G$5</c:f>
              <c:numCache>
                <c:formatCode>General</c:formatCode>
                <c:ptCount val="4"/>
                <c:pt idx="0">
                  <c:v>143</c:v>
                </c:pt>
                <c:pt idx="1">
                  <c:v>45</c:v>
                </c:pt>
                <c:pt idx="2">
                  <c:v>5</c:v>
                </c:pt>
                <c:pt idx="3">
                  <c:v>4</c:v>
                </c:pt>
              </c:numCache>
            </c:numRef>
          </c:val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JUMLAH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6G SMAW</c:v>
                </c:pt>
                <c:pt idx="1">
                  <c:v>3G SMAW</c:v>
                </c:pt>
                <c:pt idx="2">
                  <c:v>6G GTAW</c:v>
                </c:pt>
                <c:pt idx="3">
                  <c:v>6G GTAW / SMAW</c:v>
                </c:pt>
              </c:strCache>
            </c:strRef>
          </c:cat>
          <c:val>
            <c:numRef>
              <c:f>Sheet1!$H$2:$H$5</c:f>
              <c:numCache>
                <c:formatCode>General</c:formatCode>
                <c:ptCount val="4"/>
                <c:pt idx="0">
                  <c:v>496</c:v>
                </c:pt>
                <c:pt idx="1">
                  <c:v>192</c:v>
                </c:pt>
                <c:pt idx="2">
                  <c:v>57</c:v>
                </c:pt>
                <c:pt idx="3">
                  <c:v>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7892992"/>
        <c:axId val="137894528"/>
        <c:axId val="0"/>
      </c:bar3DChart>
      <c:catAx>
        <c:axId val="13789299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137894528"/>
        <c:crosses val="autoZero"/>
        <c:auto val="1"/>
        <c:lblAlgn val="ctr"/>
        <c:lblOffset val="100"/>
        <c:noMultiLvlLbl val="0"/>
      </c:catAx>
      <c:valAx>
        <c:axId val="13789452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37892992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MY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6G SMAW</c:v>
                </c:pt>
              </c:strCache>
            </c:strRef>
          </c:tx>
          <c:invertIfNegative val="0"/>
          <c:cat>
            <c:strRef>
              <c:f>Sheet1!$B$1:$C$1</c:f>
              <c:strCache>
                <c:ptCount val="2"/>
                <c:pt idx="0">
                  <c:v>2013</c:v>
                </c:pt>
                <c:pt idx="1">
                  <c:v>2014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0</c:v>
                </c:pt>
                <c:pt idx="1">
                  <c:v>4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3G SMAW</c:v>
                </c:pt>
              </c:strCache>
            </c:strRef>
          </c:tx>
          <c:invertIfNegative val="0"/>
          <c:cat>
            <c:strRef>
              <c:f>Sheet1!$B$1:$C$1</c:f>
              <c:strCache>
                <c:ptCount val="2"/>
                <c:pt idx="0">
                  <c:v>2013</c:v>
                </c:pt>
                <c:pt idx="1">
                  <c:v>2014</c:v>
                </c:pt>
              </c:strCache>
            </c:strRef>
          </c:cat>
          <c:val>
            <c:numRef>
              <c:f>Sheet1!$B$3:$C$3</c:f>
              <c:numCache>
                <c:formatCode>General</c:formatCode>
                <c:ptCount val="2"/>
                <c:pt idx="0">
                  <c:v>6</c:v>
                </c:pt>
                <c:pt idx="1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8155520"/>
        <c:axId val="138157056"/>
        <c:axId val="0"/>
      </c:bar3DChart>
      <c:catAx>
        <c:axId val="13815552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138157056"/>
        <c:crosses val="autoZero"/>
        <c:auto val="1"/>
        <c:lblAlgn val="ctr"/>
        <c:lblOffset val="100"/>
        <c:noMultiLvlLbl val="0"/>
      </c:catAx>
      <c:valAx>
        <c:axId val="13815705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38155520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MY"/>
  <c:roundedCorners val="0"/>
  <mc:AlternateContent xmlns:mc="http://schemas.openxmlformats.org/markup-compatibility/2006">
    <mc:Choice xmlns:c14="http://schemas.microsoft.com/office/drawing/2007/8/2/chart" Requires="c14">
      <c14:style val="144"/>
    </mc:Choice>
    <mc:Fallback>
      <c:style val="4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3G SMAW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96</c:v>
                </c:pt>
                <c:pt idx="1">
                  <c:v>68</c:v>
                </c:pt>
                <c:pt idx="2">
                  <c:v>45</c:v>
                </c:pt>
                <c:pt idx="3" formatCode="0">
                  <c:v>46.875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4806400"/>
        <c:axId val="34812288"/>
        <c:axId val="0"/>
      </c:bar3DChart>
      <c:catAx>
        <c:axId val="3480640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34812288"/>
        <c:crosses val="autoZero"/>
        <c:auto val="1"/>
        <c:lblAlgn val="ctr"/>
        <c:lblOffset val="100"/>
        <c:noMultiLvlLbl val="0"/>
      </c:catAx>
      <c:valAx>
        <c:axId val="3481228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4806400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800"/>
            </a:pPr>
            <a:endParaRPr lang="en-US"/>
          </a:p>
        </c:txPr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MY"/>
  <c:roundedCorners val="0"/>
  <mc:AlternateContent xmlns:mc="http://schemas.openxmlformats.org/markup-compatibility/2006">
    <mc:Choice xmlns:c14="http://schemas.microsoft.com/office/drawing/2007/8/2/chart" Requires="c14">
      <c14:style val="143"/>
    </mc:Choice>
    <mc:Fallback>
      <c:style val="43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6G GTAW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8</c:v>
                </c:pt>
                <c:pt idx="1">
                  <c:v>6</c:v>
                </c:pt>
                <c:pt idx="2">
                  <c:v>5</c:v>
                </c:pt>
                <c:pt idx="3" formatCode="0">
                  <c:v>62.5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4830592"/>
        <c:axId val="34865152"/>
        <c:axId val="0"/>
      </c:bar3DChart>
      <c:catAx>
        <c:axId val="3483059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34865152"/>
        <c:crosses val="autoZero"/>
        <c:auto val="1"/>
        <c:lblAlgn val="ctr"/>
        <c:lblOffset val="100"/>
        <c:noMultiLvlLbl val="0"/>
      </c:catAx>
      <c:valAx>
        <c:axId val="3486515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4830592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800"/>
            </a:pPr>
            <a:endParaRPr lang="en-US"/>
          </a:p>
        </c:txPr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MY"/>
  <c:roundedCorners val="0"/>
  <mc:AlternateContent xmlns:mc="http://schemas.openxmlformats.org/markup-compatibility/2006">
    <mc:Choice xmlns:c14="http://schemas.microsoft.com/office/drawing/2007/8/2/chart" Requires="c14">
      <c14:style val="145"/>
    </mc:Choice>
    <mc:Fallback>
      <c:style val="45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6G GTAW/SMAW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RT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4</c:v>
                </c:pt>
                <c:pt idx="1">
                  <c:v>4</c:v>
                </c:pt>
                <c:pt idx="2">
                  <c:v>4</c:v>
                </c:pt>
                <c:pt idx="3">
                  <c:v>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9192320"/>
        <c:axId val="35079296"/>
        <c:axId val="0"/>
      </c:bar3DChart>
      <c:catAx>
        <c:axId val="4919232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35079296"/>
        <c:crosses val="autoZero"/>
        <c:auto val="1"/>
        <c:lblAlgn val="ctr"/>
        <c:lblOffset val="100"/>
        <c:noMultiLvlLbl val="0"/>
      </c:catAx>
      <c:valAx>
        <c:axId val="350792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9192320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800"/>
            </a:pPr>
            <a:endParaRPr lang="en-US"/>
          </a:p>
        </c:txPr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MY"/>
  <c:roundedCorners val="0"/>
  <mc:AlternateContent xmlns:mc="http://schemas.openxmlformats.org/markup-compatibility/2006">
    <mc:Choice xmlns:c14="http://schemas.microsoft.com/office/drawing/2007/8/2/chart" Requires="c14">
      <c14:style val="136"/>
    </mc:Choice>
    <mc:Fallback>
      <c:style val="36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6G SMAW (SEM4)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13</c:v>
                </c:pt>
                <c:pt idx="1">
                  <c:v>10</c:v>
                </c:pt>
                <c:pt idx="2">
                  <c:v>7</c:v>
                </c:pt>
                <c:pt idx="3" formatCode="0">
                  <c:v>53.846153846153847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5225600"/>
        <c:axId val="35227136"/>
        <c:axId val="0"/>
      </c:bar3DChart>
      <c:catAx>
        <c:axId val="3522560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35227136"/>
        <c:crosses val="autoZero"/>
        <c:auto val="1"/>
        <c:lblAlgn val="ctr"/>
        <c:lblOffset val="100"/>
        <c:noMultiLvlLbl val="0"/>
      </c:catAx>
      <c:valAx>
        <c:axId val="3522713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5225600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800"/>
            </a:pPr>
            <a:endParaRPr lang="en-US"/>
          </a:p>
        </c:txPr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MY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6G SMAW (SEM 4)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12</c:v>
                </c:pt>
                <c:pt idx="1">
                  <c:v>9</c:v>
                </c:pt>
                <c:pt idx="2">
                  <c:v>1</c:v>
                </c:pt>
                <c:pt idx="3" formatCode="0">
                  <c:v>8.3333333333333321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1084800"/>
        <c:axId val="43780736"/>
        <c:axId val="0"/>
      </c:bar3DChart>
      <c:catAx>
        <c:axId val="4108480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43780736"/>
        <c:crosses val="autoZero"/>
        <c:auto val="1"/>
        <c:lblAlgn val="ctr"/>
        <c:lblOffset val="100"/>
        <c:noMultiLvlLbl val="0"/>
      </c:catAx>
      <c:valAx>
        <c:axId val="4378073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1084800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800"/>
            </a:pPr>
            <a:endParaRPr lang="en-US"/>
          </a:p>
        </c:txPr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MY"/>
  <c:roundedCorners val="0"/>
  <mc:AlternateContent xmlns:mc="http://schemas.openxmlformats.org/markup-compatibility/2006">
    <mc:Choice xmlns:c14="http://schemas.microsoft.com/office/drawing/2007/8/2/chart" Requires="c14">
      <c14:style val="136"/>
    </mc:Choice>
    <mc:Fallback>
      <c:style val="36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6G SMAW (SEM 3)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6G SMAW (SEM 4)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29</c:v>
                </c:pt>
                <c:pt idx="1">
                  <c:v>12</c:v>
                </c:pt>
                <c:pt idx="2">
                  <c:v>7</c:v>
                </c:pt>
                <c:pt idx="3" formatCode="0">
                  <c:v>24.137931034482758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6750976"/>
        <c:axId val="116769152"/>
        <c:axId val="0"/>
      </c:bar3DChart>
      <c:catAx>
        <c:axId val="11675097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116769152"/>
        <c:crosses val="autoZero"/>
        <c:auto val="1"/>
        <c:lblAlgn val="ctr"/>
        <c:lblOffset val="100"/>
        <c:noMultiLvlLbl val="0"/>
      </c:catAx>
      <c:valAx>
        <c:axId val="11676915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16750976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800"/>
            </a:pPr>
            <a:endParaRPr lang="en-US"/>
          </a:p>
        </c:txPr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MY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3G SMAW (SEM 3)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10</c:v>
                </c:pt>
                <c:pt idx="1">
                  <c:v>10</c:v>
                </c:pt>
                <c:pt idx="2">
                  <c:v>6</c:v>
                </c:pt>
                <c:pt idx="3" formatCode="0">
                  <c:v>60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3G SMAW (SEM 4)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2</c:v>
                </c:pt>
                <c:pt idx="3" formatCode="0">
                  <c:v>100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6G SMAW (SEM 4)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Bil Calon</c:v>
                </c:pt>
                <c:pt idx="1">
                  <c:v>Bil Lulus VI</c:v>
                </c:pt>
                <c:pt idx="2">
                  <c:v>Bil Lulus RT</c:v>
                </c:pt>
                <c:pt idx="3">
                  <c:v>Peratus Lulus WQT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16</c:v>
                </c:pt>
                <c:pt idx="1">
                  <c:v>15</c:v>
                </c:pt>
                <c:pt idx="2">
                  <c:v>11</c:v>
                </c:pt>
                <c:pt idx="3" formatCode="0">
                  <c:v>68.75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7500160"/>
        <c:axId val="137502080"/>
        <c:axId val="0"/>
      </c:bar3DChart>
      <c:catAx>
        <c:axId val="13750016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137502080"/>
        <c:crosses val="autoZero"/>
        <c:auto val="1"/>
        <c:lblAlgn val="ctr"/>
        <c:lblOffset val="100"/>
        <c:noMultiLvlLbl val="0"/>
      </c:catAx>
      <c:valAx>
        <c:axId val="13750208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37500160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800"/>
            </a:pPr>
            <a:endParaRPr lang="en-US"/>
          </a:p>
        </c:txPr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F69DF5-D373-48D9-BC65-0BED04CBFF9D}" type="doc">
      <dgm:prSet loTypeId="urn:microsoft.com/office/officeart/2005/8/layout/chevron2" loCatId="list" qsTypeId="urn:microsoft.com/office/officeart/2005/8/quickstyle/3d1" qsCatId="3D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ABC1A283-629B-43E8-9FB4-4CFB6CA26F89}">
      <dgm:prSet phldrT="[Text]"/>
      <dgm:spPr/>
      <dgm:t>
        <a:bodyPr/>
        <a:lstStyle/>
        <a:p>
          <a:r>
            <a:rPr lang="en-US" dirty="0" smtClean="0"/>
            <a:t>1</a:t>
          </a:r>
          <a:endParaRPr lang="en-US" dirty="0"/>
        </a:p>
      </dgm:t>
    </dgm:pt>
    <dgm:pt modelId="{BC581D90-62EF-4D18-9A87-955D659768D5}" type="parTrans" cxnId="{3898F6FC-9B6D-4DD9-8A11-881829CBD902}">
      <dgm:prSet/>
      <dgm:spPr/>
      <dgm:t>
        <a:bodyPr/>
        <a:lstStyle/>
        <a:p>
          <a:endParaRPr lang="en-US"/>
        </a:p>
      </dgm:t>
    </dgm:pt>
    <dgm:pt modelId="{7BAB80F4-2CD7-48CC-B87C-41E04EBB6B0B}" type="sibTrans" cxnId="{3898F6FC-9B6D-4DD9-8A11-881829CBD902}">
      <dgm:prSet/>
      <dgm:spPr/>
      <dgm:t>
        <a:bodyPr/>
        <a:lstStyle/>
        <a:p>
          <a:endParaRPr lang="en-US"/>
        </a:p>
      </dgm:t>
    </dgm:pt>
    <dgm:pt modelId="{32DDE14C-3864-49CF-9CAB-A96889AD14A3}">
      <dgm:prSet phldrT="[Text]"/>
      <dgm:spPr/>
      <dgm:t>
        <a:bodyPr/>
        <a:lstStyle/>
        <a:p>
          <a:r>
            <a:rPr lang="en-US" dirty="0" err="1" smtClean="0"/>
            <a:t>Melibatkan</a:t>
          </a:r>
          <a:r>
            <a:rPr lang="en-US" dirty="0" smtClean="0"/>
            <a:t> 17 ILJTM (</a:t>
          </a:r>
          <a:r>
            <a:rPr lang="en-US" dirty="0" err="1" smtClean="0"/>
            <a:t>termasuk</a:t>
          </a:r>
          <a:r>
            <a:rPr lang="en-US" dirty="0" smtClean="0"/>
            <a:t> </a:t>
          </a:r>
          <a:r>
            <a:rPr lang="en-US" dirty="0" err="1" smtClean="0"/>
            <a:t>Anjung</a:t>
          </a:r>
          <a:r>
            <a:rPr lang="en-US" dirty="0" smtClean="0"/>
            <a:t> ILP </a:t>
          </a:r>
          <a:r>
            <a:rPr lang="en-US" dirty="0" err="1" smtClean="0"/>
            <a:t>Muadzam</a:t>
          </a:r>
          <a:r>
            <a:rPr lang="en-US" dirty="0" smtClean="0"/>
            <a:t>)</a:t>
          </a:r>
          <a:endParaRPr lang="en-US" dirty="0"/>
        </a:p>
      </dgm:t>
    </dgm:pt>
    <dgm:pt modelId="{19D3869C-4F6D-4DA2-926F-C5419BD6474A}" type="parTrans" cxnId="{07AF3620-9D0A-47C6-9D9B-BB6966508715}">
      <dgm:prSet/>
      <dgm:spPr/>
      <dgm:t>
        <a:bodyPr/>
        <a:lstStyle/>
        <a:p>
          <a:endParaRPr lang="en-US"/>
        </a:p>
      </dgm:t>
    </dgm:pt>
    <dgm:pt modelId="{5CCF3EBB-4C02-45EB-B68F-97CB7FECAF94}" type="sibTrans" cxnId="{07AF3620-9D0A-47C6-9D9B-BB6966508715}">
      <dgm:prSet/>
      <dgm:spPr/>
      <dgm:t>
        <a:bodyPr/>
        <a:lstStyle/>
        <a:p>
          <a:endParaRPr lang="en-US"/>
        </a:p>
      </dgm:t>
    </dgm:pt>
    <dgm:pt modelId="{29DD88CA-16BB-41DD-9523-90227FF6254E}">
      <dgm:prSet phldrT="[Text]"/>
      <dgm:spPr/>
      <dgm:t>
        <a:bodyPr/>
        <a:lstStyle/>
        <a:p>
          <a:r>
            <a:rPr lang="en-US" dirty="0" smtClean="0"/>
            <a:t>2</a:t>
          </a:r>
          <a:endParaRPr lang="en-US" dirty="0"/>
        </a:p>
      </dgm:t>
    </dgm:pt>
    <dgm:pt modelId="{D175328A-E87F-4620-83C7-9211E1C932A3}" type="parTrans" cxnId="{DA8C99F2-DEFB-4B20-A28D-E3A3E46D6CD9}">
      <dgm:prSet/>
      <dgm:spPr/>
      <dgm:t>
        <a:bodyPr/>
        <a:lstStyle/>
        <a:p>
          <a:endParaRPr lang="en-US"/>
        </a:p>
      </dgm:t>
    </dgm:pt>
    <dgm:pt modelId="{202D4E49-F35A-40FE-B096-1B8648D45B70}" type="sibTrans" cxnId="{DA8C99F2-DEFB-4B20-A28D-E3A3E46D6CD9}">
      <dgm:prSet/>
      <dgm:spPr/>
      <dgm:t>
        <a:bodyPr/>
        <a:lstStyle/>
        <a:p>
          <a:endParaRPr lang="en-US"/>
        </a:p>
      </dgm:t>
    </dgm:pt>
    <dgm:pt modelId="{1E781FCF-1034-4246-BF47-CAD433D838D0}">
      <dgm:prSet phldrT="[Text]"/>
      <dgm:spPr/>
      <dgm:t>
        <a:bodyPr/>
        <a:lstStyle/>
        <a:p>
          <a:r>
            <a:rPr lang="en-US" dirty="0" smtClean="0"/>
            <a:t>444 orang </a:t>
          </a:r>
          <a:r>
            <a:rPr lang="en-US" dirty="0" err="1" smtClean="0"/>
            <a:t>calon</a:t>
          </a:r>
          <a:endParaRPr lang="en-US" dirty="0"/>
        </a:p>
      </dgm:t>
    </dgm:pt>
    <dgm:pt modelId="{7E01ED6C-370A-44C0-8160-07849E6ECB01}" type="parTrans" cxnId="{AAD0BADC-09CA-4F5B-9FD6-F4F31B45B605}">
      <dgm:prSet/>
      <dgm:spPr/>
      <dgm:t>
        <a:bodyPr/>
        <a:lstStyle/>
        <a:p>
          <a:endParaRPr lang="en-US"/>
        </a:p>
      </dgm:t>
    </dgm:pt>
    <dgm:pt modelId="{19AC81B8-1662-4992-83D1-7A46D11F0F61}" type="sibTrans" cxnId="{AAD0BADC-09CA-4F5B-9FD6-F4F31B45B605}">
      <dgm:prSet/>
      <dgm:spPr/>
      <dgm:t>
        <a:bodyPr/>
        <a:lstStyle/>
        <a:p>
          <a:endParaRPr lang="en-US"/>
        </a:p>
      </dgm:t>
    </dgm:pt>
    <dgm:pt modelId="{CBB9CA20-9A30-49D3-97D6-6E97B4158133}">
      <dgm:prSet phldrT="[Text]"/>
      <dgm:spPr/>
      <dgm:t>
        <a:bodyPr/>
        <a:lstStyle/>
        <a:p>
          <a:r>
            <a:rPr lang="en-US" dirty="0" smtClean="0"/>
            <a:t>3</a:t>
          </a:r>
          <a:endParaRPr lang="en-US" dirty="0"/>
        </a:p>
      </dgm:t>
    </dgm:pt>
    <dgm:pt modelId="{0455A5CA-BD9C-4EE1-A7E8-3B4D717B060E}" type="parTrans" cxnId="{D826455B-CC4E-4238-A694-DFE4195C901F}">
      <dgm:prSet/>
      <dgm:spPr/>
      <dgm:t>
        <a:bodyPr/>
        <a:lstStyle/>
        <a:p>
          <a:endParaRPr lang="en-US"/>
        </a:p>
      </dgm:t>
    </dgm:pt>
    <dgm:pt modelId="{F1186562-9253-4312-887C-0A59A6B73909}" type="sibTrans" cxnId="{D826455B-CC4E-4238-A694-DFE4195C901F}">
      <dgm:prSet/>
      <dgm:spPr/>
      <dgm:t>
        <a:bodyPr/>
        <a:lstStyle/>
        <a:p>
          <a:endParaRPr lang="en-US"/>
        </a:p>
      </dgm:t>
    </dgm:pt>
    <dgm:pt modelId="{B430D069-C320-499E-A492-56BF29CD4DBC}">
      <dgm:prSet phldrT="[Text]"/>
      <dgm:spPr/>
      <dgm:t>
        <a:bodyPr/>
        <a:lstStyle/>
        <a:p>
          <a:r>
            <a:rPr lang="en-US" dirty="0" smtClean="0"/>
            <a:t>4 WPS</a:t>
          </a:r>
          <a:endParaRPr lang="en-US" dirty="0"/>
        </a:p>
      </dgm:t>
    </dgm:pt>
    <dgm:pt modelId="{E1D44D8A-2FA2-4455-AB1B-542F6B67A95C}" type="parTrans" cxnId="{A780AC54-B302-4751-8C59-73BBEC8AF6CA}">
      <dgm:prSet/>
      <dgm:spPr/>
      <dgm:t>
        <a:bodyPr/>
        <a:lstStyle/>
        <a:p>
          <a:endParaRPr lang="en-US"/>
        </a:p>
      </dgm:t>
    </dgm:pt>
    <dgm:pt modelId="{521AEE29-0604-43D3-8F9C-714BBC9249DE}" type="sibTrans" cxnId="{A780AC54-B302-4751-8C59-73BBEC8AF6CA}">
      <dgm:prSet/>
      <dgm:spPr/>
      <dgm:t>
        <a:bodyPr/>
        <a:lstStyle/>
        <a:p>
          <a:endParaRPr lang="en-US"/>
        </a:p>
      </dgm:t>
    </dgm:pt>
    <dgm:pt modelId="{F684190C-B264-498B-BDA1-23D31C116BFE}">
      <dgm:prSet phldrT="[Text]"/>
      <dgm:spPr/>
      <dgm:t>
        <a:bodyPr/>
        <a:lstStyle/>
        <a:p>
          <a:r>
            <a:rPr lang="en-US" dirty="0" smtClean="0"/>
            <a:t>4</a:t>
          </a:r>
          <a:endParaRPr lang="en-US" dirty="0"/>
        </a:p>
      </dgm:t>
    </dgm:pt>
    <dgm:pt modelId="{8CA81C4A-96C1-469A-8BED-C79E468814B1}" type="parTrans" cxnId="{DC7D77E6-5805-456D-8E8F-B34817ACFCCF}">
      <dgm:prSet/>
      <dgm:spPr/>
      <dgm:t>
        <a:bodyPr/>
        <a:lstStyle/>
        <a:p>
          <a:endParaRPr lang="en-US"/>
        </a:p>
      </dgm:t>
    </dgm:pt>
    <dgm:pt modelId="{7F6197BA-E75D-4E32-B948-003EA59BE3D7}" type="sibTrans" cxnId="{DC7D77E6-5805-456D-8E8F-B34817ACFCCF}">
      <dgm:prSet/>
      <dgm:spPr/>
      <dgm:t>
        <a:bodyPr/>
        <a:lstStyle/>
        <a:p>
          <a:endParaRPr lang="en-US"/>
        </a:p>
      </dgm:t>
    </dgm:pt>
    <dgm:pt modelId="{E316C2DC-62B4-4756-A649-8DA1DC9994D9}">
      <dgm:prSet phldrT="[Text]"/>
      <dgm:spPr/>
      <dgm:t>
        <a:bodyPr/>
        <a:lstStyle/>
        <a:p>
          <a:r>
            <a:rPr lang="en-US" dirty="0" smtClean="0"/>
            <a:t>8 </a:t>
          </a:r>
          <a:r>
            <a:rPr lang="en-US" dirty="0" err="1" smtClean="0"/>
            <a:t>hingga</a:t>
          </a:r>
          <a:r>
            <a:rPr lang="en-US" dirty="0" smtClean="0"/>
            <a:t> 10 Jun 2015</a:t>
          </a:r>
          <a:endParaRPr lang="en-US" dirty="0"/>
        </a:p>
      </dgm:t>
    </dgm:pt>
    <dgm:pt modelId="{CFB2687E-80F4-45B4-B706-067B1F4DAA60}" type="parTrans" cxnId="{C86A4686-2A09-46D7-9146-CC4BD04D689C}">
      <dgm:prSet/>
      <dgm:spPr/>
      <dgm:t>
        <a:bodyPr/>
        <a:lstStyle/>
        <a:p>
          <a:endParaRPr lang="en-US"/>
        </a:p>
      </dgm:t>
    </dgm:pt>
    <dgm:pt modelId="{9CBAB09A-73CB-4783-B829-3D272B76AC69}" type="sibTrans" cxnId="{C86A4686-2A09-46D7-9146-CC4BD04D689C}">
      <dgm:prSet/>
      <dgm:spPr/>
      <dgm:t>
        <a:bodyPr/>
        <a:lstStyle/>
        <a:p>
          <a:endParaRPr lang="en-US"/>
        </a:p>
      </dgm:t>
    </dgm:pt>
    <dgm:pt modelId="{5F029D87-AE10-465D-A2D8-3E24BECC932D}" type="pres">
      <dgm:prSet presAssocID="{C4F69DF5-D373-48D9-BC65-0BED04CBFF9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699977B-EA66-4FB8-8D80-96721AAE7588}" type="pres">
      <dgm:prSet presAssocID="{ABC1A283-629B-43E8-9FB4-4CFB6CA26F89}" presName="composite" presStyleCnt="0"/>
      <dgm:spPr/>
    </dgm:pt>
    <dgm:pt modelId="{E859E4E3-B6EA-41F1-9772-6C51E66DC062}" type="pres">
      <dgm:prSet presAssocID="{ABC1A283-629B-43E8-9FB4-4CFB6CA26F89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0EC0B3-330D-4FAC-A7CA-5AA920D6D497}" type="pres">
      <dgm:prSet presAssocID="{ABC1A283-629B-43E8-9FB4-4CFB6CA26F89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0C8C3D-9070-4617-8723-D2AD0D1E68DD}" type="pres">
      <dgm:prSet presAssocID="{7BAB80F4-2CD7-48CC-B87C-41E04EBB6B0B}" presName="sp" presStyleCnt="0"/>
      <dgm:spPr/>
    </dgm:pt>
    <dgm:pt modelId="{C3A38C60-A061-41FF-9E00-1FDE1CB83158}" type="pres">
      <dgm:prSet presAssocID="{29DD88CA-16BB-41DD-9523-90227FF6254E}" presName="composite" presStyleCnt="0"/>
      <dgm:spPr/>
    </dgm:pt>
    <dgm:pt modelId="{AA8EF78C-F190-41D4-A74E-6DBEE7412C6C}" type="pres">
      <dgm:prSet presAssocID="{29DD88CA-16BB-41DD-9523-90227FF6254E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53264E-E63C-4ABA-BFEE-90E8AB972151}" type="pres">
      <dgm:prSet presAssocID="{29DD88CA-16BB-41DD-9523-90227FF6254E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7789D9-676F-4FC3-9551-717AFFBDBF32}" type="pres">
      <dgm:prSet presAssocID="{202D4E49-F35A-40FE-B096-1B8648D45B70}" presName="sp" presStyleCnt="0"/>
      <dgm:spPr/>
    </dgm:pt>
    <dgm:pt modelId="{AADA4A3B-B5EB-45BD-A565-4AD3FBD4BD82}" type="pres">
      <dgm:prSet presAssocID="{CBB9CA20-9A30-49D3-97D6-6E97B4158133}" presName="composite" presStyleCnt="0"/>
      <dgm:spPr/>
    </dgm:pt>
    <dgm:pt modelId="{33AFBB5D-8883-41CD-BFAE-8293D5A95F17}" type="pres">
      <dgm:prSet presAssocID="{CBB9CA20-9A30-49D3-97D6-6E97B4158133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8C6788-0CB2-409F-9071-0042CD276DC4}" type="pres">
      <dgm:prSet presAssocID="{CBB9CA20-9A30-49D3-97D6-6E97B4158133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29BCF1-E46B-4CD7-A9A3-D0E61FC6DB2C}" type="pres">
      <dgm:prSet presAssocID="{F1186562-9253-4312-887C-0A59A6B73909}" presName="sp" presStyleCnt="0"/>
      <dgm:spPr/>
    </dgm:pt>
    <dgm:pt modelId="{881940E4-1C53-4692-B138-6EADA518C1D8}" type="pres">
      <dgm:prSet presAssocID="{F684190C-B264-498B-BDA1-23D31C116BFE}" presName="composite" presStyleCnt="0"/>
      <dgm:spPr/>
    </dgm:pt>
    <dgm:pt modelId="{622FF6C7-BB01-4DD4-9B96-3014823C9AAB}" type="pres">
      <dgm:prSet presAssocID="{F684190C-B264-498B-BDA1-23D31C116BFE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C7CF24-E8C4-40C6-A772-F9BE254734E3}" type="pres">
      <dgm:prSet presAssocID="{F684190C-B264-498B-BDA1-23D31C116BFE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898F6FC-9B6D-4DD9-8A11-881829CBD902}" srcId="{C4F69DF5-D373-48D9-BC65-0BED04CBFF9D}" destId="{ABC1A283-629B-43E8-9FB4-4CFB6CA26F89}" srcOrd="0" destOrd="0" parTransId="{BC581D90-62EF-4D18-9A87-955D659768D5}" sibTransId="{7BAB80F4-2CD7-48CC-B87C-41E04EBB6B0B}"/>
    <dgm:cxn modelId="{AAD0BADC-09CA-4F5B-9FD6-F4F31B45B605}" srcId="{29DD88CA-16BB-41DD-9523-90227FF6254E}" destId="{1E781FCF-1034-4246-BF47-CAD433D838D0}" srcOrd="0" destOrd="0" parTransId="{7E01ED6C-370A-44C0-8160-07849E6ECB01}" sibTransId="{19AC81B8-1662-4992-83D1-7A46D11F0F61}"/>
    <dgm:cxn modelId="{07AF3620-9D0A-47C6-9D9B-BB6966508715}" srcId="{ABC1A283-629B-43E8-9FB4-4CFB6CA26F89}" destId="{32DDE14C-3864-49CF-9CAB-A96889AD14A3}" srcOrd="0" destOrd="0" parTransId="{19D3869C-4F6D-4DA2-926F-C5419BD6474A}" sibTransId="{5CCF3EBB-4C02-45EB-B68F-97CB7FECAF94}"/>
    <dgm:cxn modelId="{0A67EA10-3683-4817-BED2-CAE4EEC07783}" type="presOf" srcId="{CBB9CA20-9A30-49D3-97D6-6E97B4158133}" destId="{33AFBB5D-8883-41CD-BFAE-8293D5A95F17}" srcOrd="0" destOrd="0" presId="urn:microsoft.com/office/officeart/2005/8/layout/chevron2"/>
    <dgm:cxn modelId="{D826455B-CC4E-4238-A694-DFE4195C901F}" srcId="{C4F69DF5-D373-48D9-BC65-0BED04CBFF9D}" destId="{CBB9CA20-9A30-49D3-97D6-6E97B4158133}" srcOrd="2" destOrd="0" parTransId="{0455A5CA-BD9C-4EE1-A7E8-3B4D717B060E}" sibTransId="{F1186562-9253-4312-887C-0A59A6B73909}"/>
    <dgm:cxn modelId="{0AD68391-4A06-48F3-AFCC-810293A58A97}" type="presOf" srcId="{E316C2DC-62B4-4756-A649-8DA1DC9994D9}" destId="{DDC7CF24-E8C4-40C6-A772-F9BE254734E3}" srcOrd="0" destOrd="0" presId="urn:microsoft.com/office/officeart/2005/8/layout/chevron2"/>
    <dgm:cxn modelId="{37B855BF-73A3-4BE4-8EED-0FB06A457406}" type="presOf" srcId="{29DD88CA-16BB-41DD-9523-90227FF6254E}" destId="{AA8EF78C-F190-41D4-A74E-6DBEE7412C6C}" srcOrd="0" destOrd="0" presId="urn:microsoft.com/office/officeart/2005/8/layout/chevron2"/>
    <dgm:cxn modelId="{F5F7F40F-BE5F-4D4E-8FC1-EEA742D3E130}" type="presOf" srcId="{ABC1A283-629B-43E8-9FB4-4CFB6CA26F89}" destId="{E859E4E3-B6EA-41F1-9772-6C51E66DC062}" srcOrd="0" destOrd="0" presId="urn:microsoft.com/office/officeart/2005/8/layout/chevron2"/>
    <dgm:cxn modelId="{55D1B763-AA63-4AE1-8572-849DAB2673FB}" type="presOf" srcId="{C4F69DF5-D373-48D9-BC65-0BED04CBFF9D}" destId="{5F029D87-AE10-465D-A2D8-3E24BECC932D}" srcOrd="0" destOrd="0" presId="urn:microsoft.com/office/officeart/2005/8/layout/chevron2"/>
    <dgm:cxn modelId="{C86A4686-2A09-46D7-9146-CC4BD04D689C}" srcId="{F684190C-B264-498B-BDA1-23D31C116BFE}" destId="{E316C2DC-62B4-4756-A649-8DA1DC9994D9}" srcOrd="0" destOrd="0" parTransId="{CFB2687E-80F4-45B4-B706-067B1F4DAA60}" sibTransId="{9CBAB09A-73CB-4783-B829-3D272B76AC69}"/>
    <dgm:cxn modelId="{DC7D77E6-5805-456D-8E8F-B34817ACFCCF}" srcId="{C4F69DF5-D373-48D9-BC65-0BED04CBFF9D}" destId="{F684190C-B264-498B-BDA1-23D31C116BFE}" srcOrd="3" destOrd="0" parTransId="{8CA81C4A-96C1-469A-8BED-C79E468814B1}" sibTransId="{7F6197BA-E75D-4E32-B948-003EA59BE3D7}"/>
    <dgm:cxn modelId="{ABB49F84-A72F-4B07-AD3B-2732A2EB2A93}" type="presOf" srcId="{F684190C-B264-498B-BDA1-23D31C116BFE}" destId="{622FF6C7-BB01-4DD4-9B96-3014823C9AAB}" srcOrd="0" destOrd="0" presId="urn:microsoft.com/office/officeart/2005/8/layout/chevron2"/>
    <dgm:cxn modelId="{A780AC54-B302-4751-8C59-73BBEC8AF6CA}" srcId="{CBB9CA20-9A30-49D3-97D6-6E97B4158133}" destId="{B430D069-C320-499E-A492-56BF29CD4DBC}" srcOrd="0" destOrd="0" parTransId="{E1D44D8A-2FA2-4455-AB1B-542F6B67A95C}" sibTransId="{521AEE29-0604-43D3-8F9C-714BBC9249DE}"/>
    <dgm:cxn modelId="{DD15DCE2-D089-4437-BAB8-463E226B81CE}" type="presOf" srcId="{1E781FCF-1034-4246-BF47-CAD433D838D0}" destId="{4B53264E-E63C-4ABA-BFEE-90E8AB972151}" srcOrd="0" destOrd="0" presId="urn:microsoft.com/office/officeart/2005/8/layout/chevron2"/>
    <dgm:cxn modelId="{0E45527C-66D9-4B18-BFFF-B2986A48B0F5}" type="presOf" srcId="{32DDE14C-3864-49CF-9CAB-A96889AD14A3}" destId="{580EC0B3-330D-4FAC-A7CA-5AA920D6D497}" srcOrd="0" destOrd="0" presId="urn:microsoft.com/office/officeart/2005/8/layout/chevron2"/>
    <dgm:cxn modelId="{271833BA-0AC6-4886-90D9-514D5C80DD2E}" type="presOf" srcId="{B430D069-C320-499E-A492-56BF29CD4DBC}" destId="{228C6788-0CB2-409F-9071-0042CD276DC4}" srcOrd="0" destOrd="0" presId="urn:microsoft.com/office/officeart/2005/8/layout/chevron2"/>
    <dgm:cxn modelId="{DA8C99F2-DEFB-4B20-A28D-E3A3E46D6CD9}" srcId="{C4F69DF5-D373-48D9-BC65-0BED04CBFF9D}" destId="{29DD88CA-16BB-41DD-9523-90227FF6254E}" srcOrd="1" destOrd="0" parTransId="{D175328A-E87F-4620-83C7-9211E1C932A3}" sibTransId="{202D4E49-F35A-40FE-B096-1B8648D45B70}"/>
    <dgm:cxn modelId="{03043ABA-F590-4B2D-ADF5-B52FC0A1406E}" type="presParOf" srcId="{5F029D87-AE10-465D-A2D8-3E24BECC932D}" destId="{4699977B-EA66-4FB8-8D80-96721AAE7588}" srcOrd="0" destOrd="0" presId="urn:microsoft.com/office/officeart/2005/8/layout/chevron2"/>
    <dgm:cxn modelId="{3958D6DB-A8B3-4A79-BF69-4364953E4FE6}" type="presParOf" srcId="{4699977B-EA66-4FB8-8D80-96721AAE7588}" destId="{E859E4E3-B6EA-41F1-9772-6C51E66DC062}" srcOrd="0" destOrd="0" presId="urn:microsoft.com/office/officeart/2005/8/layout/chevron2"/>
    <dgm:cxn modelId="{9BFE4CCD-A4AA-407F-8856-B53C2526D000}" type="presParOf" srcId="{4699977B-EA66-4FB8-8D80-96721AAE7588}" destId="{580EC0B3-330D-4FAC-A7CA-5AA920D6D497}" srcOrd="1" destOrd="0" presId="urn:microsoft.com/office/officeart/2005/8/layout/chevron2"/>
    <dgm:cxn modelId="{EA9CE249-E339-4B13-B938-BD63B56BBC7E}" type="presParOf" srcId="{5F029D87-AE10-465D-A2D8-3E24BECC932D}" destId="{C30C8C3D-9070-4617-8723-D2AD0D1E68DD}" srcOrd="1" destOrd="0" presId="urn:microsoft.com/office/officeart/2005/8/layout/chevron2"/>
    <dgm:cxn modelId="{2D2F3196-AC70-46EF-807A-09C4E8291963}" type="presParOf" srcId="{5F029D87-AE10-465D-A2D8-3E24BECC932D}" destId="{C3A38C60-A061-41FF-9E00-1FDE1CB83158}" srcOrd="2" destOrd="0" presId="urn:microsoft.com/office/officeart/2005/8/layout/chevron2"/>
    <dgm:cxn modelId="{7985AF38-A2DE-40D1-BA1A-E8B41B8DAE07}" type="presParOf" srcId="{C3A38C60-A061-41FF-9E00-1FDE1CB83158}" destId="{AA8EF78C-F190-41D4-A74E-6DBEE7412C6C}" srcOrd="0" destOrd="0" presId="urn:microsoft.com/office/officeart/2005/8/layout/chevron2"/>
    <dgm:cxn modelId="{E630CA59-B2BF-4443-BB50-DDD96E043696}" type="presParOf" srcId="{C3A38C60-A061-41FF-9E00-1FDE1CB83158}" destId="{4B53264E-E63C-4ABA-BFEE-90E8AB972151}" srcOrd="1" destOrd="0" presId="urn:microsoft.com/office/officeart/2005/8/layout/chevron2"/>
    <dgm:cxn modelId="{BEA0D593-0AB4-4C7E-BE57-45E17BE904EC}" type="presParOf" srcId="{5F029D87-AE10-465D-A2D8-3E24BECC932D}" destId="{CC7789D9-676F-4FC3-9551-717AFFBDBF32}" srcOrd="3" destOrd="0" presId="urn:microsoft.com/office/officeart/2005/8/layout/chevron2"/>
    <dgm:cxn modelId="{DA096369-DC88-4FA5-A883-8B40665E23F3}" type="presParOf" srcId="{5F029D87-AE10-465D-A2D8-3E24BECC932D}" destId="{AADA4A3B-B5EB-45BD-A565-4AD3FBD4BD82}" srcOrd="4" destOrd="0" presId="urn:microsoft.com/office/officeart/2005/8/layout/chevron2"/>
    <dgm:cxn modelId="{9ACA1FB5-468E-439C-B96F-A5EEE127DE7C}" type="presParOf" srcId="{AADA4A3B-B5EB-45BD-A565-4AD3FBD4BD82}" destId="{33AFBB5D-8883-41CD-BFAE-8293D5A95F17}" srcOrd="0" destOrd="0" presId="urn:microsoft.com/office/officeart/2005/8/layout/chevron2"/>
    <dgm:cxn modelId="{6B7A5000-4951-4BE5-87C4-99C96EC1ACC0}" type="presParOf" srcId="{AADA4A3B-B5EB-45BD-A565-4AD3FBD4BD82}" destId="{228C6788-0CB2-409F-9071-0042CD276DC4}" srcOrd="1" destOrd="0" presId="urn:microsoft.com/office/officeart/2005/8/layout/chevron2"/>
    <dgm:cxn modelId="{B7EC5100-E0B0-4F47-AC79-C3EB585A340C}" type="presParOf" srcId="{5F029D87-AE10-465D-A2D8-3E24BECC932D}" destId="{EE29BCF1-E46B-4CD7-A9A3-D0E61FC6DB2C}" srcOrd="5" destOrd="0" presId="urn:microsoft.com/office/officeart/2005/8/layout/chevron2"/>
    <dgm:cxn modelId="{BBC36788-E5FE-462F-98E7-EBCB5A093476}" type="presParOf" srcId="{5F029D87-AE10-465D-A2D8-3E24BECC932D}" destId="{881940E4-1C53-4692-B138-6EADA518C1D8}" srcOrd="6" destOrd="0" presId="urn:microsoft.com/office/officeart/2005/8/layout/chevron2"/>
    <dgm:cxn modelId="{A7AA45E9-8F47-44CD-BC28-03D334A99B2E}" type="presParOf" srcId="{881940E4-1C53-4692-B138-6EADA518C1D8}" destId="{622FF6C7-BB01-4DD4-9B96-3014823C9AAB}" srcOrd="0" destOrd="0" presId="urn:microsoft.com/office/officeart/2005/8/layout/chevron2"/>
    <dgm:cxn modelId="{B3BEAC8D-7EB5-4432-965D-D3C7F2F7D650}" type="presParOf" srcId="{881940E4-1C53-4692-B138-6EADA518C1D8}" destId="{DDC7CF24-E8C4-40C6-A772-F9BE254734E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3D331D3-5342-4BBC-ADC3-CF5C3AB668BE}" type="doc">
      <dgm:prSet loTypeId="urn:microsoft.com/office/officeart/2005/8/layout/chevron2" loCatId="list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en-US"/>
        </a:p>
      </dgm:t>
    </dgm:pt>
    <dgm:pt modelId="{F1992DF5-1725-415B-9B74-837B582548CA}">
      <dgm:prSet phldrT="[Text]"/>
      <dgm:spPr/>
      <dgm:t>
        <a:bodyPr/>
        <a:lstStyle/>
        <a:p>
          <a:r>
            <a:rPr lang="en-US" dirty="0" smtClean="0"/>
            <a:t>1</a:t>
          </a:r>
          <a:endParaRPr lang="en-US" dirty="0"/>
        </a:p>
      </dgm:t>
    </dgm:pt>
    <dgm:pt modelId="{A7D05C21-8A32-4266-AD5F-AB8CCB0550E9}" type="parTrans" cxnId="{6AA8CEA8-66CC-4ED0-8A5A-250AF095FE96}">
      <dgm:prSet/>
      <dgm:spPr/>
      <dgm:t>
        <a:bodyPr/>
        <a:lstStyle/>
        <a:p>
          <a:endParaRPr lang="en-US"/>
        </a:p>
      </dgm:t>
    </dgm:pt>
    <dgm:pt modelId="{D9D8CF0C-D2E6-4CDC-9AFA-D78DCDCD049D}" type="sibTrans" cxnId="{6AA8CEA8-66CC-4ED0-8A5A-250AF095FE96}">
      <dgm:prSet/>
      <dgm:spPr/>
      <dgm:t>
        <a:bodyPr/>
        <a:lstStyle/>
        <a:p>
          <a:endParaRPr lang="en-US"/>
        </a:p>
      </dgm:t>
    </dgm:pt>
    <dgm:pt modelId="{2F69A55F-F494-4B5B-9D1D-7F95C8355E63}">
      <dgm:prSet phldrT="[Text]"/>
      <dgm:spPr/>
      <dgm:t>
        <a:bodyPr/>
        <a:lstStyle/>
        <a:p>
          <a:r>
            <a:rPr lang="en-US" dirty="0" err="1" smtClean="0"/>
            <a:t>Akar</a:t>
          </a:r>
          <a:r>
            <a:rPr lang="en-US" dirty="0" smtClean="0"/>
            <a:t> Indah – ADTEC Shah </a:t>
          </a:r>
          <a:r>
            <a:rPr lang="en-US" dirty="0" err="1" smtClean="0"/>
            <a:t>Alam</a:t>
          </a:r>
          <a:endParaRPr lang="en-US" dirty="0"/>
        </a:p>
      </dgm:t>
    </dgm:pt>
    <dgm:pt modelId="{994DDC60-04F7-4670-9DE8-0DB18101D352}" type="parTrans" cxnId="{BFB20D9A-25AA-467C-842A-A10B3C3A73CA}">
      <dgm:prSet/>
      <dgm:spPr/>
      <dgm:t>
        <a:bodyPr/>
        <a:lstStyle/>
        <a:p>
          <a:endParaRPr lang="en-US"/>
        </a:p>
      </dgm:t>
    </dgm:pt>
    <dgm:pt modelId="{0EB5E3C2-486B-4FAF-B8C0-99CFE1957926}" type="sibTrans" cxnId="{BFB20D9A-25AA-467C-842A-A10B3C3A73CA}">
      <dgm:prSet/>
      <dgm:spPr/>
      <dgm:t>
        <a:bodyPr/>
        <a:lstStyle/>
        <a:p>
          <a:endParaRPr lang="en-US"/>
        </a:p>
      </dgm:t>
    </dgm:pt>
    <dgm:pt modelId="{D07038BD-0547-4699-8BC2-9DD4CF5A83F0}">
      <dgm:prSet phldrT="[Text]"/>
      <dgm:spPr/>
      <dgm:t>
        <a:bodyPr/>
        <a:lstStyle/>
        <a:p>
          <a:r>
            <a:rPr lang="en-US" dirty="0" smtClean="0"/>
            <a:t>2</a:t>
          </a:r>
          <a:endParaRPr lang="en-US" dirty="0"/>
        </a:p>
      </dgm:t>
    </dgm:pt>
    <dgm:pt modelId="{C03A21A3-2C10-4A3F-B3BD-11F55071F9FA}" type="parTrans" cxnId="{6A3D3B07-E423-4FF1-A519-26F3C4B4DFA3}">
      <dgm:prSet/>
      <dgm:spPr/>
      <dgm:t>
        <a:bodyPr/>
        <a:lstStyle/>
        <a:p>
          <a:endParaRPr lang="en-US"/>
        </a:p>
      </dgm:t>
    </dgm:pt>
    <dgm:pt modelId="{693BD83C-F0E3-4E32-9007-3DA58A1DD504}" type="sibTrans" cxnId="{6A3D3B07-E423-4FF1-A519-26F3C4B4DFA3}">
      <dgm:prSet/>
      <dgm:spPr/>
      <dgm:t>
        <a:bodyPr/>
        <a:lstStyle/>
        <a:p>
          <a:endParaRPr lang="en-US"/>
        </a:p>
      </dgm:t>
    </dgm:pt>
    <dgm:pt modelId="{E2AF4CB1-B9A9-4D8A-8AE0-CEC4A3F1D9D5}">
      <dgm:prSet phldrT="[Text]"/>
      <dgm:spPr/>
      <dgm:t>
        <a:bodyPr/>
        <a:lstStyle/>
        <a:p>
          <a:r>
            <a:rPr lang="en-US" dirty="0" err="1" smtClean="0"/>
            <a:t>Jabatan</a:t>
          </a:r>
          <a:r>
            <a:rPr lang="en-US" dirty="0" smtClean="0"/>
            <a:t> </a:t>
          </a:r>
          <a:r>
            <a:rPr lang="en-US" dirty="0" err="1" smtClean="0"/>
            <a:t>Penjara</a:t>
          </a:r>
          <a:r>
            <a:rPr lang="en-US" dirty="0" smtClean="0"/>
            <a:t> Malaysia – ILP KL</a:t>
          </a:r>
          <a:endParaRPr lang="en-US" dirty="0"/>
        </a:p>
      </dgm:t>
    </dgm:pt>
    <dgm:pt modelId="{131A9278-7426-4164-8124-4CE7AAF23260}" type="parTrans" cxnId="{90211C60-1A51-4564-8B64-FA31A8D1EEEE}">
      <dgm:prSet/>
      <dgm:spPr/>
      <dgm:t>
        <a:bodyPr/>
        <a:lstStyle/>
        <a:p>
          <a:endParaRPr lang="en-US"/>
        </a:p>
      </dgm:t>
    </dgm:pt>
    <dgm:pt modelId="{24E8D04E-22D1-4B75-96EC-E757F136D8D1}" type="sibTrans" cxnId="{90211C60-1A51-4564-8B64-FA31A8D1EEEE}">
      <dgm:prSet/>
      <dgm:spPr/>
      <dgm:t>
        <a:bodyPr/>
        <a:lstStyle/>
        <a:p>
          <a:endParaRPr lang="en-US"/>
        </a:p>
      </dgm:t>
    </dgm:pt>
    <dgm:pt modelId="{505927B0-61E0-4283-AD54-9EA6F109E757}">
      <dgm:prSet phldrT="[Text]"/>
      <dgm:spPr/>
      <dgm:t>
        <a:bodyPr/>
        <a:lstStyle/>
        <a:p>
          <a:r>
            <a:rPr lang="en-US" dirty="0" smtClean="0"/>
            <a:t>3</a:t>
          </a:r>
          <a:endParaRPr lang="en-US" dirty="0"/>
        </a:p>
      </dgm:t>
    </dgm:pt>
    <dgm:pt modelId="{2B6FEA7D-C7CA-43A1-A76D-5F5EAC4D0AE3}" type="parTrans" cxnId="{313A6457-8C48-4E24-A11A-C69CBBBE5037}">
      <dgm:prSet/>
      <dgm:spPr/>
      <dgm:t>
        <a:bodyPr/>
        <a:lstStyle/>
        <a:p>
          <a:endParaRPr lang="en-US"/>
        </a:p>
      </dgm:t>
    </dgm:pt>
    <dgm:pt modelId="{A43105BA-59FE-4C55-817A-29F4DF84B692}" type="sibTrans" cxnId="{313A6457-8C48-4E24-A11A-C69CBBBE5037}">
      <dgm:prSet/>
      <dgm:spPr/>
      <dgm:t>
        <a:bodyPr/>
        <a:lstStyle/>
        <a:p>
          <a:endParaRPr lang="en-US"/>
        </a:p>
      </dgm:t>
    </dgm:pt>
    <dgm:pt modelId="{C672D869-916B-4889-99B3-BD63073BA2C9}">
      <dgm:prSet phldrT="[Text]"/>
      <dgm:spPr/>
      <dgm:t>
        <a:bodyPr/>
        <a:lstStyle/>
        <a:p>
          <a:r>
            <a:rPr lang="en-US" dirty="0" err="1" smtClean="0"/>
            <a:t>Perodua</a:t>
          </a:r>
          <a:r>
            <a:rPr lang="en-US" dirty="0" smtClean="0"/>
            <a:t> (M) Sd. Bhd. – ILP KL</a:t>
          </a:r>
          <a:endParaRPr lang="en-US" dirty="0"/>
        </a:p>
      </dgm:t>
    </dgm:pt>
    <dgm:pt modelId="{48937B28-0AB9-45E6-A485-E9A78AD47759}" type="parTrans" cxnId="{CE222A42-08B5-4BDE-8329-AA1AF0ACE013}">
      <dgm:prSet/>
      <dgm:spPr/>
      <dgm:t>
        <a:bodyPr/>
        <a:lstStyle/>
        <a:p>
          <a:endParaRPr lang="en-US"/>
        </a:p>
      </dgm:t>
    </dgm:pt>
    <dgm:pt modelId="{6513C432-4E69-4204-BF38-CB9C5B7B7D7F}" type="sibTrans" cxnId="{CE222A42-08B5-4BDE-8329-AA1AF0ACE013}">
      <dgm:prSet/>
      <dgm:spPr/>
      <dgm:t>
        <a:bodyPr/>
        <a:lstStyle/>
        <a:p>
          <a:endParaRPr lang="en-US"/>
        </a:p>
      </dgm:t>
    </dgm:pt>
    <dgm:pt modelId="{E698A3DE-6EED-4CEC-9918-0A296DE46BC8}" type="pres">
      <dgm:prSet presAssocID="{33D331D3-5342-4BBC-ADC3-CF5C3AB668B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MY"/>
        </a:p>
      </dgm:t>
    </dgm:pt>
    <dgm:pt modelId="{DDDA3778-CEE8-4AF3-B76C-2BE2C4BD7F71}" type="pres">
      <dgm:prSet presAssocID="{F1992DF5-1725-415B-9B74-837B582548CA}" presName="composite" presStyleCnt="0"/>
      <dgm:spPr/>
    </dgm:pt>
    <dgm:pt modelId="{A1172499-84D8-4EF4-91FD-36C3530E782D}" type="pres">
      <dgm:prSet presAssocID="{F1992DF5-1725-415B-9B74-837B582548CA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0CAAE5D1-28F7-47DB-B767-172C58046EA9}" type="pres">
      <dgm:prSet presAssocID="{F1992DF5-1725-415B-9B74-837B582548CA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50FEA8-DDF1-4481-A128-0F73B5DD8DC2}" type="pres">
      <dgm:prSet presAssocID="{D9D8CF0C-D2E6-4CDC-9AFA-D78DCDCD049D}" presName="sp" presStyleCnt="0"/>
      <dgm:spPr/>
    </dgm:pt>
    <dgm:pt modelId="{27731E86-C92D-4B4B-A5BF-4988FDDEEC4E}" type="pres">
      <dgm:prSet presAssocID="{D07038BD-0547-4699-8BC2-9DD4CF5A83F0}" presName="composite" presStyleCnt="0"/>
      <dgm:spPr/>
    </dgm:pt>
    <dgm:pt modelId="{3556B7E3-06B9-4006-A2B1-8A99525F9F2E}" type="pres">
      <dgm:prSet presAssocID="{D07038BD-0547-4699-8BC2-9DD4CF5A83F0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817A88DA-6A43-41F3-90AD-5DB51FF71057}" type="pres">
      <dgm:prSet presAssocID="{D07038BD-0547-4699-8BC2-9DD4CF5A83F0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95C473-422F-4A34-B34E-36CB023D6C21}" type="pres">
      <dgm:prSet presAssocID="{693BD83C-F0E3-4E32-9007-3DA58A1DD504}" presName="sp" presStyleCnt="0"/>
      <dgm:spPr/>
    </dgm:pt>
    <dgm:pt modelId="{7C48DFDC-4D22-479A-8921-136EA7C60BD9}" type="pres">
      <dgm:prSet presAssocID="{505927B0-61E0-4283-AD54-9EA6F109E757}" presName="composite" presStyleCnt="0"/>
      <dgm:spPr/>
    </dgm:pt>
    <dgm:pt modelId="{8285F9FC-1B31-4440-9646-623D12EC9CDC}" type="pres">
      <dgm:prSet presAssocID="{505927B0-61E0-4283-AD54-9EA6F109E757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F5C71BE8-81F1-48CD-B052-68842CE44EF8}" type="pres">
      <dgm:prSet presAssocID="{505927B0-61E0-4283-AD54-9EA6F109E757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6B58CFD-FBE2-4D6D-81B8-C7E34C974F0E}" type="presOf" srcId="{F1992DF5-1725-415B-9B74-837B582548CA}" destId="{A1172499-84D8-4EF4-91FD-36C3530E782D}" srcOrd="0" destOrd="0" presId="urn:microsoft.com/office/officeart/2005/8/layout/chevron2"/>
    <dgm:cxn modelId="{13878A28-6051-49AD-AF97-1D089D84A079}" type="presOf" srcId="{505927B0-61E0-4283-AD54-9EA6F109E757}" destId="{8285F9FC-1B31-4440-9646-623D12EC9CDC}" srcOrd="0" destOrd="0" presId="urn:microsoft.com/office/officeart/2005/8/layout/chevron2"/>
    <dgm:cxn modelId="{005B282E-9B41-492E-8C21-78AC518338FE}" type="presOf" srcId="{2F69A55F-F494-4B5B-9D1D-7F95C8355E63}" destId="{0CAAE5D1-28F7-47DB-B767-172C58046EA9}" srcOrd="0" destOrd="0" presId="urn:microsoft.com/office/officeart/2005/8/layout/chevron2"/>
    <dgm:cxn modelId="{0CF27304-DB51-41D9-8826-DF7FB147BB4C}" type="presOf" srcId="{E2AF4CB1-B9A9-4D8A-8AE0-CEC4A3F1D9D5}" destId="{817A88DA-6A43-41F3-90AD-5DB51FF71057}" srcOrd="0" destOrd="0" presId="urn:microsoft.com/office/officeart/2005/8/layout/chevron2"/>
    <dgm:cxn modelId="{6AA8CEA8-66CC-4ED0-8A5A-250AF095FE96}" srcId="{33D331D3-5342-4BBC-ADC3-CF5C3AB668BE}" destId="{F1992DF5-1725-415B-9B74-837B582548CA}" srcOrd="0" destOrd="0" parTransId="{A7D05C21-8A32-4266-AD5F-AB8CCB0550E9}" sibTransId="{D9D8CF0C-D2E6-4CDC-9AFA-D78DCDCD049D}"/>
    <dgm:cxn modelId="{BFB20D9A-25AA-467C-842A-A10B3C3A73CA}" srcId="{F1992DF5-1725-415B-9B74-837B582548CA}" destId="{2F69A55F-F494-4B5B-9D1D-7F95C8355E63}" srcOrd="0" destOrd="0" parTransId="{994DDC60-04F7-4670-9DE8-0DB18101D352}" sibTransId="{0EB5E3C2-486B-4FAF-B8C0-99CFE1957926}"/>
    <dgm:cxn modelId="{90211C60-1A51-4564-8B64-FA31A8D1EEEE}" srcId="{D07038BD-0547-4699-8BC2-9DD4CF5A83F0}" destId="{E2AF4CB1-B9A9-4D8A-8AE0-CEC4A3F1D9D5}" srcOrd="0" destOrd="0" parTransId="{131A9278-7426-4164-8124-4CE7AAF23260}" sibTransId="{24E8D04E-22D1-4B75-96EC-E757F136D8D1}"/>
    <dgm:cxn modelId="{E015AB97-883A-450F-B7E1-45BFE31ED869}" type="presOf" srcId="{C672D869-916B-4889-99B3-BD63073BA2C9}" destId="{F5C71BE8-81F1-48CD-B052-68842CE44EF8}" srcOrd="0" destOrd="0" presId="urn:microsoft.com/office/officeart/2005/8/layout/chevron2"/>
    <dgm:cxn modelId="{CE222A42-08B5-4BDE-8329-AA1AF0ACE013}" srcId="{505927B0-61E0-4283-AD54-9EA6F109E757}" destId="{C672D869-916B-4889-99B3-BD63073BA2C9}" srcOrd="0" destOrd="0" parTransId="{48937B28-0AB9-45E6-A485-E9A78AD47759}" sibTransId="{6513C432-4E69-4204-BF38-CB9C5B7B7D7F}"/>
    <dgm:cxn modelId="{4A432333-B68B-4781-9FD1-20CCC940DB00}" type="presOf" srcId="{33D331D3-5342-4BBC-ADC3-CF5C3AB668BE}" destId="{E698A3DE-6EED-4CEC-9918-0A296DE46BC8}" srcOrd="0" destOrd="0" presId="urn:microsoft.com/office/officeart/2005/8/layout/chevron2"/>
    <dgm:cxn modelId="{211A41A1-33E8-4651-8B5B-C043D2E775DD}" type="presOf" srcId="{D07038BD-0547-4699-8BC2-9DD4CF5A83F0}" destId="{3556B7E3-06B9-4006-A2B1-8A99525F9F2E}" srcOrd="0" destOrd="0" presId="urn:microsoft.com/office/officeart/2005/8/layout/chevron2"/>
    <dgm:cxn modelId="{313A6457-8C48-4E24-A11A-C69CBBBE5037}" srcId="{33D331D3-5342-4BBC-ADC3-CF5C3AB668BE}" destId="{505927B0-61E0-4283-AD54-9EA6F109E757}" srcOrd="2" destOrd="0" parTransId="{2B6FEA7D-C7CA-43A1-A76D-5F5EAC4D0AE3}" sibTransId="{A43105BA-59FE-4C55-817A-29F4DF84B692}"/>
    <dgm:cxn modelId="{6A3D3B07-E423-4FF1-A519-26F3C4B4DFA3}" srcId="{33D331D3-5342-4BBC-ADC3-CF5C3AB668BE}" destId="{D07038BD-0547-4699-8BC2-9DD4CF5A83F0}" srcOrd="1" destOrd="0" parTransId="{C03A21A3-2C10-4A3F-B3BD-11F55071F9FA}" sibTransId="{693BD83C-F0E3-4E32-9007-3DA58A1DD504}"/>
    <dgm:cxn modelId="{A21382D3-C08D-428D-BDAD-E04D21C7A8CE}" type="presParOf" srcId="{E698A3DE-6EED-4CEC-9918-0A296DE46BC8}" destId="{DDDA3778-CEE8-4AF3-B76C-2BE2C4BD7F71}" srcOrd="0" destOrd="0" presId="urn:microsoft.com/office/officeart/2005/8/layout/chevron2"/>
    <dgm:cxn modelId="{BA9D3C7F-670A-4314-9365-FB2F688D7F01}" type="presParOf" srcId="{DDDA3778-CEE8-4AF3-B76C-2BE2C4BD7F71}" destId="{A1172499-84D8-4EF4-91FD-36C3530E782D}" srcOrd="0" destOrd="0" presId="urn:microsoft.com/office/officeart/2005/8/layout/chevron2"/>
    <dgm:cxn modelId="{7C6B7C6B-D8D9-49F0-8AB2-851458983E05}" type="presParOf" srcId="{DDDA3778-CEE8-4AF3-B76C-2BE2C4BD7F71}" destId="{0CAAE5D1-28F7-47DB-B767-172C58046EA9}" srcOrd="1" destOrd="0" presId="urn:microsoft.com/office/officeart/2005/8/layout/chevron2"/>
    <dgm:cxn modelId="{0E9A47C2-2E39-42A9-9A99-19D84F23ADEA}" type="presParOf" srcId="{E698A3DE-6EED-4CEC-9918-0A296DE46BC8}" destId="{CC50FEA8-DDF1-4481-A128-0F73B5DD8DC2}" srcOrd="1" destOrd="0" presId="urn:microsoft.com/office/officeart/2005/8/layout/chevron2"/>
    <dgm:cxn modelId="{B7AB0A44-0469-4188-84A3-84CFC893A3A9}" type="presParOf" srcId="{E698A3DE-6EED-4CEC-9918-0A296DE46BC8}" destId="{27731E86-C92D-4B4B-A5BF-4988FDDEEC4E}" srcOrd="2" destOrd="0" presId="urn:microsoft.com/office/officeart/2005/8/layout/chevron2"/>
    <dgm:cxn modelId="{21AB8992-8129-4953-90A5-17C401CA9409}" type="presParOf" srcId="{27731E86-C92D-4B4B-A5BF-4988FDDEEC4E}" destId="{3556B7E3-06B9-4006-A2B1-8A99525F9F2E}" srcOrd="0" destOrd="0" presId="urn:microsoft.com/office/officeart/2005/8/layout/chevron2"/>
    <dgm:cxn modelId="{DD4DA74C-56A1-48E5-A53F-BC56CF0FC167}" type="presParOf" srcId="{27731E86-C92D-4B4B-A5BF-4988FDDEEC4E}" destId="{817A88DA-6A43-41F3-90AD-5DB51FF71057}" srcOrd="1" destOrd="0" presId="urn:microsoft.com/office/officeart/2005/8/layout/chevron2"/>
    <dgm:cxn modelId="{5F973967-1F06-446A-8DCE-1CC12106F76A}" type="presParOf" srcId="{E698A3DE-6EED-4CEC-9918-0A296DE46BC8}" destId="{DC95C473-422F-4A34-B34E-36CB023D6C21}" srcOrd="3" destOrd="0" presId="urn:microsoft.com/office/officeart/2005/8/layout/chevron2"/>
    <dgm:cxn modelId="{6D85E745-CF2B-4CE6-8353-220542A2712B}" type="presParOf" srcId="{E698A3DE-6EED-4CEC-9918-0A296DE46BC8}" destId="{7C48DFDC-4D22-479A-8921-136EA7C60BD9}" srcOrd="4" destOrd="0" presId="urn:microsoft.com/office/officeart/2005/8/layout/chevron2"/>
    <dgm:cxn modelId="{B1F4D7CF-AAAD-47F5-BD25-205BFE23A50F}" type="presParOf" srcId="{7C48DFDC-4D22-479A-8921-136EA7C60BD9}" destId="{8285F9FC-1B31-4440-9646-623D12EC9CDC}" srcOrd="0" destOrd="0" presId="urn:microsoft.com/office/officeart/2005/8/layout/chevron2"/>
    <dgm:cxn modelId="{8F6A826A-962D-4DE0-8431-91519719F1D8}" type="presParOf" srcId="{7C48DFDC-4D22-479A-8921-136EA7C60BD9}" destId="{F5C71BE8-81F1-48CD-B052-68842CE44EF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59E4E3-B6EA-41F1-9772-6C51E66DC062}">
      <dsp:nvSpPr>
        <dsp:cNvPr id="0" name=""/>
        <dsp:cNvSpPr/>
      </dsp:nvSpPr>
      <dsp:spPr>
        <a:xfrm rot="5400000">
          <a:off x="-185966" y="189497"/>
          <a:ext cx="1239777" cy="867844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1</a:t>
          </a:r>
          <a:endParaRPr lang="en-US" sz="2400" kern="1200" dirty="0"/>
        </a:p>
      </dsp:txBody>
      <dsp:txXfrm rot="-5400000">
        <a:off x="1" y="437452"/>
        <a:ext cx="867844" cy="371933"/>
      </dsp:txXfrm>
    </dsp:sp>
    <dsp:sp modelId="{580EC0B3-330D-4FAC-A7CA-5AA920D6D497}">
      <dsp:nvSpPr>
        <dsp:cNvPr id="0" name=""/>
        <dsp:cNvSpPr/>
      </dsp:nvSpPr>
      <dsp:spPr>
        <a:xfrm rot="5400000">
          <a:off x="4145794" y="-3274419"/>
          <a:ext cx="805855" cy="73617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err="1" smtClean="0"/>
            <a:t>Melibatkan</a:t>
          </a:r>
          <a:r>
            <a:rPr lang="en-US" sz="2400" kern="1200" dirty="0" smtClean="0"/>
            <a:t> 17 ILJTM (</a:t>
          </a:r>
          <a:r>
            <a:rPr lang="en-US" sz="2400" kern="1200" dirty="0" err="1" smtClean="0"/>
            <a:t>termasuk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Anjung</a:t>
          </a:r>
          <a:r>
            <a:rPr lang="en-US" sz="2400" kern="1200" dirty="0" smtClean="0"/>
            <a:t> ILP </a:t>
          </a:r>
          <a:r>
            <a:rPr lang="en-US" sz="2400" kern="1200" dirty="0" err="1" smtClean="0"/>
            <a:t>Muadzam</a:t>
          </a:r>
          <a:r>
            <a:rPr lang="en-US" sz="2400" kern="1200" dirty="0" smtClean="0"/>
            <a:t>)</a:t>
          </a:r>
          <a:endParaRPr lang="en-US" sz="2400" kern="1200" dirty="0"/>
        </a:p>
      </dsp:txBody>
      <dsp:txXfrm rot="-5400000">
        <a:off x="867845" y="42869"/>
        <a:ext cx="7322416" cy="727177"/>
      </dsp:txXfrm>
    </dsp:sp>
    <dsp:sp modelId="{AA8EF78C-F190-41D4-A74E-6DBEE7412C6C}">
      <dsp:nvSpPr>
        <dsp:cNvPr id="0" name=""/>
        <dsp:cNvSpPr/>
      </dsp:nvSpPr>
      <dsp:spPr>
        <a:xfrm rot="5400000">
          <a:off x="-185966" y="1282538"/>
          <a:ext cx="1239777" cy="867844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2</a:t>
          </a:r>
          <a:endParaRPr lang="en-US" sz="2400" kern="1200" dirty="0"/>
        </a:p>
      </dsp:txBody>
      <dsp:txXfrm rot="-5400000">
        <a:off x="1" y="1530493"/>
        <a:ext cx="867844" cy="371933"/>
      </dsp:txXfrm>
    </dsp:sp>
    <dsp:sp modelId="{4B53264E-E63C-4ABA-BFEE-90E8AB972151}">
      <dsp:nvSpPr>
        <dsp:cNvPr id="0" name=""/>
        <dsp:cNvSpPr/>
      </dsp:nvSpPr>
      <dsp:spPr>
        <a:xfrm rot="5400000">
          <a:off x="4145794" y="-2181378"/>
          <a:ext cx="805855" cy="73617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444 orang </a:t>
          </a:r>
          <a:r>
            <a:rPr lang="en-US" sz="2400" kern="1200" dirty="0" err="1" smtClean="0"/>
            <a:t>calon</a:t>
          </a:r>
          <a:endParaRPr lang="en-US" sz="2400" kern="1200" dirty="0"/>
        </a:p>
      </dsp:txBody>
      <dsp:txXfrm rot="-5400000">
        <a:off x="867845" y="1135910"/>
        <a:ext cx="7322416" cy="727177"/>
      </dsp:txXfrm>
    </dsp:sp>
    <dsp:sp modelId="{33AFBB5D-8883-41CD-BFAE-8293D5A95F17}">
      <dsp:nvSpPr>
        <dsp:cNvPr id="0" name=""/>
        <dsp:cNvSpPr/>
      </dsp:nvSpPr>
      <dsp:spPr>
        <a:xfrm rot="5400000">
          <a:off x="-185966" y="2375579"/>
          <a:ext cx="1239777" cy="867844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3</a:t>
          </a:r>
          <a:endParaRPr lang="en-US" sz="2400" kern="1200" dirty="0"/>
        </a:p>
      </dsp:txBody>
      <dsp:txXfrm rot="-5400000">
        <a:off x="1" y="2623534"/>
        <a:ext cx="867844" cy="371933"/>
      </dsp:txXfrm>
    </dsp:sp>
    <dsp:sp modelId="{228C6788-0CB2-409F-9071-0042CD276DC4}">
      <dsp:nvSpPr>
        <dsp:cNvPr id="0" name=""/>
        <dsp:cNvSpPr/>
      </dsp:nvSpPr>
      <dsp:spPr>
        <a:xfrm rot="5400000">
          <a:off x="4145794" y="-1088336"/>
          <a:ext cx="805855" cy="73617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4 WPS</a:t>
          </a:r>
          <a:endParaRPr lang="en-US" sz="2400" kern="1200" dirty="0"/>
        </a:p>
      </dsp:txBody>
      <dsp:txXfrm rot="-5400000">
        <a:off x="867845" y="2228952"/>
        <a:ext cx="7322416" cy="727177"/>
      </dsp:txXfrm>
    </dsp:sp>
    <dsp:sp modelId="{622FF6C7-BB01-4DD4-9B96-3014823C9AAB}">
      <dsp:nvSpPr>
        <dsp:cNvPr id="0" name=""/>
        <dsp:cNvSpPr/>
      </dsp:nvSpPr>
      <dsp:spPr>
        <a:xfrm rot="5400000">
          <a:off x="-185966" y="3468621"/>
          <a:ext cx="1239777" cy="867844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4</a:t>
          </a:r>
          <a:endParaRPr lang="en-US" sz="2400" kern="1200" dirty="0"/>
        </a:p>
      </dsp:txBody>
      <dsp:txXfrm rot="-5400000">
        <a:off x="1" y="3716576"/>
        <a:ext cx="867844" cy="371933"/>
      </dsp:txXfrm>
    </dsp:sp>
    <dsp:sp modelId="{DDC7CF24-E8C4-40C6-A772-F9BE254734E3}">
      <dsp:nvSpPr>
        <dsp:cNvPr id="0" name=""/>
        <dsp:cNvSpPr/>
      </dsp:nvSpPr>
      <dsp:spPr>
        <a:xfrm rot="5400000">
          <a:off x="4145794" y="4704"/>
          <a:ext cx="805855" cy="73617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8 </a:t>
          </a:r>
          <a:r>
            <a:rPr lang="en-US" sz="2400" kern="1200" dirty="0" err="1" smtClean="0"/>
            <a:t>hingga</a:t>
          </a:r>
          <a:r>
            <a:rPr lang="en-US" sz="2400" kern="1200" dirty="0" smtClean="0"/>
            <a:t> 10 Jun 2015</a:t>
          </a:r>
          <a:endParaRPr lang="en-US" sz="2400" kern="1200" dirty="0"/>
        </a:p>
      </dsp:txBody>
      <dsp:txXfrm rot="-5400000">
        <a:off x="867845" y="3321993"/>
        <a:ext cx="7322416" cy="72717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MY" smtClean="0"/>
              <a:t>LAMPIRAN 6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3B1A16-2273-4B7F-B87F-11E48D5EBFE3}" type="datetimeFigureOut">
              <a:rPr lang="en-MY" smtClean="0"/>
              <a:t>8/10/2015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949980-1084-4DC2-807D-D2AD4B1364CC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662633231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MY" smtClean="0"/>
              <a:t>LAMPIRAN 6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2DD0F2-3EE9-4BFD-9259-E62ECA84A991}" type="datetimeFigureOut">
              <a:rPr lang="en-MY" smtClean="0"/>
              <a:t>8/10/2015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1BF6C7-C629-4B57-BF4C-63D31C86824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615568676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BF6C7-C629-4B57-BF4C-63D31C868240}" type="slidenum">
              <a:rPr lang="en-MY" smtClean="0"/>
              <a:t>1</a:t>
            </a:fld>
            <a:endParaRPr lang="en-MY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MY" smtClean="0"/>
              <a:t>LAMPIRAN 6</a:t>
            </a:r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959476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E3E3A-8F2F-4413-AD99-509FF259F565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773CD-F08D-44A0-9C74-D4A76CFC84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E3E3A-8F2F-4413-AD99-509FF259F565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773CD-F08D-44A0-9C74-D4A76CFC84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E3E3A-8F2F-4413-AD99-509FF259F565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773CD-F08D-44A0-9C74-D4A76CFC84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E3E3A-8F2F-4413-AD99-509FF259F565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773CD-F08D-44A0-9C74-D4A76CFC84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E3E3A-8F2F-4413-AD99-509FF259F565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773CD-F08D-44A0-9C74-D4A76CFC84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E3E3A-8F2F-4413-AD99-509FF259F565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773CD-F08D-44A0-9C74-D4A76CFC84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E3E3A-8F2F-4413-AD99-509FF259F565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773CD-F08D-44A0-9C74-D4A76CFC84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E3E3A-8F2F-4413-AD99-509FF259F565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773CD-F08D-44A0-9C74-D4A76CFC84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E3E3A-8F2F-4413-AD99-509FF259F565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773CD-F08D-44A0-9C74-D4A76CFC84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E3E3A-8F2F-4413-AD99-509FF259F565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773CD-F08D-44A0-9C74-D4A76CFC84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E3E3A-8F2F-4413-AD99-509FF259F565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773CD-F08D-44A0-9C74-D4A76CFC84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7E3E3A-8F2F-4413-AD99-509FF259F565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B773CD-F08D-44A0-9C74-D4A76CFC849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chart" Target="../charts/chart25.xml"/><Relationship Id="rId7" Type="http://schemas.openxmlformats.org/officeDocument/2006/relationships/diagramColors" Target="../diagrams/colors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9" descr="watersplash-water splash vector file illustrator free.jpg"/>
          <p:cNvPicPr>
            <a:picLocks noChangeAspect="1"/>
          </p:cNvPicPr>
          <p:nvPr/>
        </p:nvPicPr>
        <p:blipFill>
          <a:blip r:embed="rId3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1600200" y="2656582"/>
            <a:ext cx="5715000" cy="1077218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</a:effectLst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ln w="28575" cmpd="sng">
                  <a:solidFill>
                    <a:srgbClr val="FFC00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LAPORAN KEPUTUSAN WQT PELAJAR ILJTM SESI 1/2015</a:t>
            </a:r>
            <a:endParaRPr lang="en-US" sz="4000" b="1" dirty="0">
              <a:ln w="28575" cmpd="sng">
                <a:solidFill>
                  <a:srgbClr val="FFC000"/>
                </a:solidFill>
                <a:prstDash val="solid"/>
              </a:ln>
              <a:solidFill>
                <a:srgbClr val="00206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+mn-lt"/>
            </a:endParaRPr>
          </a:p>
        </p:txBody>
      </p:sp>
      <p:sp>
        <p:nvSpPr>
          <p:cNvPr id="13" name="Frame 12"/>
          <p:cNvSpPr/>
          <p:nvPr/>
        </p:nvSpPr>
        <p:spPr>
          <a:xfrm rot="21173072">
            <a:off x="1371600" y="1600200"/>
            <a:ext cx="6324600" cy="3200400"/>
          </a:xfrm>
          <a:prstGeom prst="frame">
            <a:avLst>
              <a:gd name="adj1" fmla="val 6103"/>
            </a:avLst>
          </a:prstGeom>
          <a:solidFill>
            <a:srgbClr val="F8AC1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ILP IPOH</a:t>
            </a:r>
            <a:endParaRPr lang="en-US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36922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ILP KUALA LUMPUR</a:t>
            </a:r>
            <a:endParaRPr lang="en-US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0948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ADTEC SHAH ALAM</a:t>
            </a:r>
            <a:endParaRPr lang="en-US" b="1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26698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ILP PEDAS</a:t>
            </a:r>
            <a:endParaRPr lang="en-US" b="1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140245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38200" y="6324600"/>
            <a:ext cx="7696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8 orang </a:t>
            </a:r>
            <a:r>
              <a:rPr lang="en-US" b="1" dirty="0" err="1" smtClean="0">
                <a:solidFill>
                  <a:srgbClr val="FF0000"/>
                </a:solidFill>
              </a:rPr>
              <a:t>calon</a:t>
            </a:r>
            <a:r>
              <a:rPr lang="en-US" b="1" dirty="0" smtClean="0">
                <a:solidFill>
                  <a:srgbClr val="FF0000"/>
                </a:solidFill>
              </a:rPr>
              <a:t> yang lulus VI </a:t>
            </a:r>
            <a:r>
              <a:rPr lang="en-US" b="1" dirty="0" err="1" smtClean="0">
                <a:solidFill>
                  <a:srgbClr val="FF0000"/>
                </a:solidFill>
              </a:rPr>
              <a:t>tidak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dilakukan</a:t>
            </a:r>
            <a:r>
              <a:rPr lang="en-US" b="1" dirty="0" smtClean="0">
                <a:solidFill>
                  <a:srgbClr val="FF0000"/>
                </a:solidFill>
              </a:rPr>
              <a:t> RT </a:t>
            </a:r>
            <a:r>
              <a:rPr lang="en-US" b="1" dirty="0" err="1" smtClean="0">
                <a:solidFill>
                  <a:srgbClr val="FF0000"/>
                </a:solidFill>
              </a:rPr>
              <a:t>kerana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tidak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membayar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yuran</a:t>
            </a:r>
            <a:r>
              <a:rPr lang="en-US" b="1" dirty="0" smtClean="0">
                <a:solidFill>
                  <a:srgbClr val="FF0000"/>
                </a:solidFill>
              </a:rPr>
              <a:t>.</a:t>
            </a:r>
            <a:endParaRPr lang="en-MY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ILP BUKIT KATIL</a:t>
            </a:r>
            <a:endParaRPr lang="en-US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258638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ILP LEDANG</a:t>
            </a:r>
            <a:endParaRPr lang="en-US" b="1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816059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ADTEC BATU PAHAT</a:t>
            </a:r>
            <a:endParaRPr lang="en-US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55906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ILP PASIR GUDANG</a:t>
            </a:r>
            <a:endParaRPr lang="en-US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033289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ILP MERSING</a:t>
            </a:r>
            <a:endParaRPr lang="en-US" b="1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839434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ANJUNG ILP KOTA MUADZAM</a:t>
            </a:r>
            <a:endParaRPr lang="en-US" b="1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442816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127562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PENGENALAN</a:t>
            </a:r>
            <a:endParaRPr lang="en-US" sz="3200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945082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ILP KUANTAN</a:t>
            </a:r>
            <a:endParaRPr lang="en-US" b="1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063403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ILP KOTA BAHRU</a:t>
            </a:r>
            <a:endParaRPr lang="en-US" b="1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643735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ILP KOTA SAMARAHAN</a:t>
            </a:r>
            <a:endParaRPr lang="en-US" b="1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151724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6002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ILP SANDAKAN</a:t>
            </a:r>
            <a:endParaRPr lang="en-US" b="1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6283427"/>
              </p:ext>
            </p:extLst>
          </p:nvPr>
        </p:nvGraphicFramePr>
        <p:xfrm>
          <a:off x="457200" y="1295400"/>
          <a:ext cx="8305800" cy="4830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ILP LABUAN</a:t>
            </a:r>
            <a:endParaRPr lang="en-US" b="1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4636627"/>
              </p:ext>
            </p:extLst>
          </p:nvPr>
        </p:nvGraphicFramePr>
        <p:xfrm>
          <a:off x="457200" y="1143000"/>
          <a:ext cx="822960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PERBANDINGAN PERATUS KELULUSAN WQT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951795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15143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STATISTIK JURUKIMPAL BERTAULIAH JTM </a:t>
            </a:r>
            <a:br>
              <a:rPr lang="en-US" sz="3200" b="1" dirty="0" smtClean="0"/>
            </a:br>
            <a:r>
              <a:rPr lang="en-US" sz="3200" b="1" dirty="0" smtClean="0"/>
              <a:t>SEHINGGA 12 OGOS 2015</a:t>
            </a:r>
            <a:endParaRPr lang="en-US" sz="3200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96332"/>
              </p:ext>
            </p:extLst>
          </p:nvPr>
        </p:nvGraphicFramePr>
        <p:xfrm>
          <a:off x="381000" y="1371600"/>
          <a:ext cx="85344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STATISTIK JURUKIMPAL BERTAULIAH JTM </a:t>
            </a:r>
            <a:br>
              <a:rPr lang="en-US" sz="3200" b="1" dirty="0" smtClean="0"/>
            </a:br>
            <a:r>
              <a:rPr lang="en-US" sz="3200" b="1" dirty="0" smtClean="0"/>
              <a:t>SEHINGGA 12 OGOS 2015 (CALON LUAR)</a:t>
            </a:r>
            <a:endParaRPr lang="en-US" sz="32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6160373"/>
              </p:ext>
            </p:extLst>
          </p:nvPr>
        </p:nvGraphicFramePr>
        <p:xfrm>
          <a:off x="1143000" y="1600200"/>
          <a:ext cx="7543800" cy="4267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Diagram 4"/>
          <p:cNvGraphicFramePr/>
          <p:nvPr/>
        </p:nvGraphicFramePr>
        <p:xfrm>
          <a:off x="0" y="1752600"/>
          <a:ext cx="2667000" cy="32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25048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ounded Rectangle 8"/>
          <p:cNvSpPr/>
          <p:nvPr/>
        </p:nvSpPr>
        <p:spPr>
          <a:xfrm>
            <a:off x="1676400" y="1752600"/>
            <a:ext cx="5562600" cy="3200400"/>
          </a:xfrm>
          <a:prstGeom prst="roundRect">
            <a:avLst/>
          </a:prstGeom>
          <a:solidFill>
            <a:srgbClr val="FF0000"/>
          </a:solidFill>
          <a:scene3d>
            <a:camera prst="perspectiveRelaxedModerately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ANALISA KEPUTUSAN</a:t>
            </a:r>
          </a:p>
          <a:p>
            <a:pPr algn="ctr"/>
            <a:r>
              <a:rPr lang="en-US" dirty="0" smtClean="0"/>
              <a:t>)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1094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UJIAN PANDANGAN – KECACATAN UTAMA YANG DITEMUI</a:t>
            </a:r>
            <a:endParaRPr lang="en-US" sz="3200" b="1" dirty="0"/>
          </a:p>
        </p:txBody>
      </p:sp>
      <p:pic>
        <p:nvPicPr>
          <p:cNvPr id="1028" name="Picture 4" descr="Weld Root Imperfections         3.15&#10;&#10;&#10;&#10;&#10;  Lack of Root Fusion   Lack of Root Penetration&#10;&#10;4/23/2007                      ...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3" t="19048" r="6593" b="12088"/>
          <a:stretch/>
        </p:blipFill>
        <p:spPr bwMode="auto">
          <a:xfrm>
            <a:off x="631488" y="1692276"/>
            <a:ext cx="3842424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ap Undercut        3.18&#10;&#10;&#10;&#10;&#10;            Intermittent Cap Undercut&#10;&#10;4/23/2007                               81 of 691&#10; 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39" t="14194" r="15431" b="14011"/>
          <a:stretch/>
        </p:blipFill>
        <p:spPr bwMode="auto">
          <a:xfrm>
            <a:off x="5132696" y="1768476"/>
            <a:ext cx="2786742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POROSITY 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1" t="52739" r="22310" b="202"/>
          <a:stretch/>
        </p:blipFill>
        <p:spPr bwMode="auto">
          <a:xfrm>
            <a:off x="631488" y="4252914"/>
            <a:ext cx="350520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Arrow Connector 8"/>
          <p:cNvCxnSpPr/>
          <p:nvPr/>
        </p:nvCxnSpPr>
        <p:spPr>
          <a:xfrm flipV="1">
            <a:off x="2971800" y="5029200"/>
            <a:ext cx="228600" cy="114300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209800" y="6172200"/>
            <a:ext cx="1752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Porosity</a:t>
            </a:r>
            <a:endParaRPr lang="en-MY" sz="1600" b="1" dirty="0">
              <a:solidFill>
                <a:srgbClr val="FF0000"/>
              </a:solidFill>
            </a:endParaRPr>
          </a:p>
        </p:txBody>
      </p:sp>
      <p:pic>
        <p:nvPicPr>
          <p:cNvPr id="1034" name="Picture 10" descr="EXCESSIVE WELD REINFORCEMENT 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02" t="28397" r="11024" b="45639"/>
          <a:stretch/>
        </p:blipFill>
        <p:spPr bwMode="auto">
          <a:xfrm>
            <a:off x="4572000" y="4495800"/>
            <a:ext cx="4343401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" name="Straight Arrow Connector 16"/>
          <p:cNvCxnSpPr/>
          <p:nvPr/>
        </p:nvCxnSpPr>
        <p:spPr>
          <a:xfrm flipH="1" flipV="1">
            <a:off x="5738304" y="5271085"/>
            <a:ext cx="281496" cy="83155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715000" y="6151731"/>
            <a:ext cx="1752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Excess cap height</a:t>
            </a:r>
            <a:endParaRPr lang="en-MY" sz="1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RINGKASAN KEPUTUSAN</a:t>
            </a:r>
            <a:endParaRPr lang="en-US" b="1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8999380"/>
              </p:ext>
            </p:extLst>
          </p:nvPr>
        </p:nvGraphicFramePr>
        <p:xfrm>
          <a:off x="228600" y="1219200"/>
          <a:ext cx="86868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UJIAN RADIOGRAFI – KECACATAN UTAMA YANG DITEMUI</a:t>
            </a:r>
            <a:endParaRPr lang="en-US" sz="3200" b="1" dirty="0"/>
          </a:p>
        </p:txBody>
      </p:sp>
      <p:pic>
        <p:nvPicPr>
          <p:cNvPr id="2050" name="Picture 2" descr="Gas Cavities     3.8&#10;&#10;&#10;&#10;&#10;            Cluster porosity   Herringbone porosity&#10;&#10;4/23/2007                                   ...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15" t="14652" r="53813" b="21764"/>
          <a:stretch/>
        </p:blipFill>
        <p:spPr bwMode="auto">
          <a:xfrm>
            <a:off x="526605" y="1371600"/>
            <a:ext cx="1717287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Solid Inclusions     3.11&#10;&#10;&#10;&#10;&#10;  Interpass slag inclusions   Elongated slag lines&#10;&#10;&#10;4/23/2007                              ...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43" t="15659" r="58288" b="24268"/>
          <a:stretch/>
        </p:blipFill>
        <p:spPr bwMode="auto">
          <a:xfrm>
            <a:off x="6096000" y="3886200"/>
            <a:ext cx="1905001" cy="2789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ounded Rectangle 4"/>
          <p:cNvSpPr/>
          <p:nvPr/>
        </p:nvSpPr>
        <p:spPr>
          <a:xfrm>
            <a:off x="2743200" y="1524000"/>
            <a:ext cx="4648199" cy="20574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2400" b="1" dirty="0" smtClean="0">
              <a:solidFill>
                <a:schemeClr val="tx1"/>
              </a:solidFill>
            </a:endParaRPr>
          </a:p>
          <a:p>
            <a:r>
              <a:rPr lang="en-US" sz="2400" b="1" dirty="0" smtClean="0">
                <a:solidFill>
                  <a:schemeClr val="tx1"/>
                </a:solidFill>
              </a:rPr>
              <a:t>POROSITY</a:t>
            </a:r>
          </a:p>
          <a:p>
            <a:r>
              <a:rPr lang="en-US" b="1" u="sng" dirty="0" err="1" smtClean="0">
                <a:solidFill>
                  <a:schemeClr val="tx1"/>
                </a:solidFill>
              </a:rPr>
              <a:t>Punca</a:t>
            </a:r>
            <a:r>
              <a:rPr lang="en-US" b="1" u="sng" dirty="0" smtClean="0">
                <a:solidFill>
                  <a:schemeClr val="tx1"/>
                </a:solidFill>
              </a:rPr>
              <a:t> </a:t>
            </a:r>
            <a:r>
              <a:rPr lang="en-US" b="1" u="sng" dirty="0" err="1" smtClean="0">
                <a:solidFill>
                  <a:schemeClr val="tx1"/>
                </a:solidFill>
              </a:rPr>
              <a:t>dikenalpasti</a:t>
            </a:r>
            <a:r>
              <a:rPr lang="en-US" b="1" u="sng" dirty="0" smtClean="0">
                <a:solidFill>
                  <a:schemeClr val="tx1"/>
                </a:solidFill>
              </a:rPr>
              <a:t>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schemeClr val="tx1"/>
                </a:solidFill>
              </a:rPr>
              <a:t>Elektrod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– (</a:t>
            </a:r>
            <a:r>
              <a:rPr lang="en-US" dirty="0" err="1">
                <a:solidFill>
                  <a:schemeClr val="tx1"/>
                </a:solidFill>
              </a:rPr>
              <a:t>berkulat</a:t>
            </a:r>
            <a:r>
              <a:rPr lang="en-US" dirty="0">
                <a:solidFill>
                  <a:schemeClr val="tx1"/>
                </a:solidFill>
              </a:rPr>
              <a:t>, expired, </a:t>
            </a:r>
            <a:r>
              <a:rPr lang="en-US" dirty="0" err="1">
                <a:solidFill>
                  <a:schemeClr val="tx1"/>
                </a:solidFill>
              </a:rPr>
              <a:t>tidak</a:t>
            </a:r>
            <a:r>
              <a:rPr lang="en-US" dirty="0">
                <a:solidFill>
                  <a:schemeClr val="tx1"/>
                </a:solidFill>
              </a:rPr>
              <a:t> baked)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1"/>
                </a:solidFill>
              </a:rPr>
              <a:t>Teknik</a:t>
            </a:r>
            <a:r>
              <a:rPr lang="en-US" dirty="0">
                <a:solidFill>
                  <a:schemeClr val="tx1"/>
                </a:solidFill>
              </a:rPr>
              <a:t> – (Fume extractor </a:t>
            </a:r>
            <a:r>
              <a:rPr lang="en-US" dirty="0" err="1">
                <a:solidFill>
                  <a:schemeClr val="tx1"/>
                </a:solidFill>
              </a:rPr>
              <a:t>terlampau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dekat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dengan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spesimen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angin</a:t>
            </a:r>
            <a:r>
              <a:rPr lang="en-US" dirty="0">
                <a:solidFill>
                  <a:schemeClr val="tx1"/>
                </a:solidFill>
              </a:rPr>
              <a:t> yang </a:t>
            </a:r>
            <a:r>
              <a:rPr lang="en-US" dirty="0" err="1">
                <a:solidFill>
                  <a:schemeClr val="tx1"/>
                </a:solidFill>
              </a:rPr>
              <a:t>kuat</a:t>
            </a:r>
            <a:r>
              <a:rPr lang="en-US" dirty="0">
                <a:solidFill>
                  <a:schemeClr val="tx1"/>
                </a:solidFill>
              </a:rPr>
              <a:t>)</a:t>
            </a:r>
          </a:p>
          <a:p>
            <a:pPr algn="ctr"/>
            <a:endParaRPr lang="en-US" dirty="0" smtClean="0"/>
          </a:p>
          <a:p>
            <a:pPr algn="ctr"/>
            <a:endParaRPr lang="en-MY" dirty="0"/>
          </a:p>
        </p:txBody>
      </p:sp>
      <p:sp>
        <p:nvSpPr>
          <p:cNvPr id="9" name="Rounded Rectangle 8"/>
          <p:cNvSpPr/>
          <p:nvPr/>
        </p:nvSpPr>
        <p:spPr>
          <a:xfrm>
            <a:off x="990600" y="4419600"/>
            <a:ext cx="4648199" cy="2057400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2400" b="1" dirty="0" smtClean="0">
              <a:solidFill>
                <a:schemeClr val="tx1"/>
              </a:solidFill>
            </a:endParaRPr>
          </a:p>
          <a:p>
            <a:r>
              <a:rPr lang="en-US" sz="2400" b="1" dirty="0" smtClean="0">
                <a:solidFill>
                  <a:schemeClr val="tx1"/>
                </a:solidFill>
              </a:rPr>
              <a:t>SLAG INCLUSION</a:t>
            </a:r>
          </a:p>
          <a:p>
            <a:r>
              <a:rPr lang="en-US" b="1" u="sng" dirty="0" err="1" smtClean="0">
                <a:solidFill>
                  <a:schemeClr val="tx1"/>
                </a:solidFill>
              </a:rPr>
              <a:t>Punca</a:t>
            </a:r>
            <a:r>
              <a:rPr lang="en-US" b="1" u="sng" dirty="0" smtClean="0">
                <a:solidFill>
                  <a:schemeClr val="tx1"/>
                </a:solidFill>
              </a:rPr>
              <a:t> </a:t>
            </a:r>
            <a:r>
              <a:rPr lang="en-US" b="1" u="sng" dirty="0" err="1" smtClean="0">
                <a:solidFill>
                  <a:schemeClr val="tx1"/>
                </a:solidFill>
              </a:rPr>
              <a:t>dikenalpasti</a:t>
            </a:r>
            <a:r>
              <a:rPr lang="en-US" b="1" u="sng" dirty="0" smtClean="0">
                <a:solidFill>
                  <a:schemeClr val="tx1"/>
                </a:solidFill>
              </a:rPr>
              <a:t>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1"/>
                </a:solidFill>
              </a:rPr>
              <a:t>Teknik</a:t>
            </a:r>
            <a:r>
              <a:rPr lang="en-US" dirty="0">
                <a:solidFill>
                  <a:schemeClr val="tx1"/>
                </a:solidFill>
              </a:rPr>
              <a:t> – (</a:t>
            </a:r>
            <a:r>
              <a:rPr lang="en-US" dirty="0" err="1">
                <a:solidFill>
                  <a:schemeClr val="tx1"/>
                </a:solidFill>
              </a:rPr>
              <a:t>tidak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bersih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dengan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betul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sudut</a:t>
            </a:r>
            <a:r>
              <a:rPr lang="en-US" dirty="0">
                <a:solidFill>
                  <a:schemeClr val="tx1"/>
                </a:solidFill>
              </a:rPr>
              <a:t> yang </a:t>
            </a:r>
            <a:r>
              <a:rPr lang="en-US" dirty="0" err="1">
                <a:solidFill>
                  <a:schemeClr val="tx1"/>
                </a:solidFill>
              </a:rPr>
              <a:t>tidak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tepat</a:t>
            </a:r>
            <a:r>
              <a:rPr lang="en-US" dirty="0">
                <a:solidFill>
                  <a:schemeClr val="tx1"/>
                </a:solidFill>
              </a:rPr>
              <a:t>)</a:t>
            </a:r>
          </a:p>
          <a:p>
            <a:pPr algn="ctr"/>
            <a:endParaRPr lang="en-US" dirty="0" smtClean="0"/>
          </a:p>
          <a:p>
            <a:pPr algn="ctr"/>
            <a:endParaRPr lang="en-M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ounded Rectangle 8"/>
          <p:cNvSpPr/>
          <p:nvPr/>
        </p:nvSpPr>
        <p:spPr>
          <a:xfrm>
            <a:off x="1676400" y="1752600"/>
            <a:ext cx="5562600" cy="3200400"/>
          </a:xfrm>
          <a:prstGeom prst="roundRect">
            <a:avLst/>
          </a:prstGeom>
          <a:solidFill>
            <a:srgbClr val="FF0000"/>
          </a:solidFill>
          <a:scene3d>
            <a:camera prst="perspectiveRelaxedModerately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ISU DAN MASALAH BERBANGKIT</a:t>
            </a:r>
          </a:p>
          <a:p>
            <a:pPr algn="ctr"/>
            <a:r>
              <a:rPr lang="en-US" dirty="0" smtClean="0"/>
              <a:t>(LAPORAN DARIPADA PEMERIKSA KIMPALAN)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760639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ILP JITRA</a:t>
            </a:r>
            <a:endParaRPr lang="en-US" b="1" dirty="0"/>
          </a:p>
        </p:txBody>
      </p:sp>
      <p:graphicFrame>
        <p:nvGraphicFramePr>
          <p:cNvPr id="6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3726060"/>
              </p:ext>
            </p:extLst>
          </p:nvPr>
        </p:nvGraphicFramePr>
        <p:xfrm>
          <a:off x="457200" y="1600200"/>
          <a:ext cx="8229600" cy="34137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609600"/>
                <a:gridCol w="2590800"/>
                <a:gridCol w="502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Bil</a:t>
                      </a:r>
                      <a:r>
                        <a:rPr lang="en-US" dirty="0" smtClean="0"/>
                        <a:t>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Perkara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Isu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Pengajar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MY" baseline="0" dirty="0" smtClean="0"/>
                        <a:t>6 Orang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Bahan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Guna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Habis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MY" dirty="0" err="1" smtClean="0"/>
                        <a:t>Tiada</a:t>
                      </a:r>
                      <a:r>
                        <a:rPr lang="en-MY" dirty="0" smtClean="0"/>
                        <a:t> </a:t>
                      </a:r>
                      <a:r>
                        <a:rPr lang="en-MY" dirty="0" err="1" smtClean="0"/>
                        <a:t>masalah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Mesin</a:t>
                      </a:r>
                      <a:r>
                        <a:rPr lang="en-US" dirty="0" smtClean="0"/>
                        <a:t> &amp; </a:t>
                      </a:r>
                      <a:r>
                        <a:rPr lang="en-US" dirty="0" err="1" smtClean="0"/>
                        <a:t>Peralatan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SMAW (22 OK, 12 ROSAK)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GTAW (10 OK, 10 ROSAK)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GMAW (7 OK, 4 ROSAK)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Shearing Machine – </a:t>
                      </a:r>
                      <a:r>
                        <a:rPr lang="en-US" baseline="0" dirty="0" err="1" smtClean="0"/>
                        <a:t>dlm</a:t>
                      </a:r>
                      <a:r>
                        <a:rPr lang="en-US" baseline="0" dirty="0" smtClean="0"/>
                        <a:t> proses </a:t>
                      </a:r>
                      <a:r>
                        <a:rPr lang="en-US" baseline="0" dirty="0" err="1" smtClean="0"/>
                        <a:t>pelupusan</a:t>
                      </a:r>
                      <a:endParaRPr lang="en-US" baseline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/>
                        <a:t>Bengkel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err="1" smtClean="0"/>
                        <a:t>Sempit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dengan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pelajar</a:t>
                      </a:r>
                      <a:r>
                        <a:rPr lang="en-US" baseline="0" dirty="0" smtClean="0"/>
                        <a:t> yang </a:t>
                      </a:r>
                      <a:r>
                        <a:rPr lang="en-US" baseline="0" dirty="0" err="1" smtClean="0"/>
                        <a:t>ramai</a:t>
                      </a:r>
                      <a:endParaRPr lang="en-US" baseline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MY" dirty="0" err="1" smtClean="0"/>
                        <a:t>Pelajar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MY" dirty="0" smtClean="0"/>
                        <a:t>101</a:t>
                      </a:r>
                      <a:r>
                        <a:rPr lang="en-MY" baseline="0" dirty="0" smtClean="0"/>
                        <a:t> orang (S1-31/S2-39/S3-18/S4-13)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MY" dirty="0" smtClean="0"/>
                        <a:t>6.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Lain-lain</a:t>
                      </a:r>
                      <a:endParaRPr lang="en-MY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endParaRPr lang="en-MY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3848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ILP PERAI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MY"/>
          </a:p>
        </p:txBody>
      </p:sp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87835670"/>
              </p:ext>
            </p:extLst>
          </p:nvPr>
        </p:nvGraphicFramePr>
        <p:xfrm>
          <a:off x="457200" y="1600200"/>
          <a:ext cx="8229600" cy="31394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609600"/>
                <a:gridCol w="2590800"/>
                <a:gridCol w="502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Bil</a:t>
                      </a:r>
                      <a:r>
                        <a:rPr lang="en-US" dirty="0" smtClean="0"/>
                        <a:t>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Perkara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Isu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Pengajar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MY" dirty="0" smtClean="0"/>
                        <a:t>6 orang. </a:t>
                      </a:r>
                      <a:r>
                        <a:rPr lang="en-MY" dirty="0" err="1" smtClean="0"/>
                        <a:t>Tiada</a:t>
                      </a:r>
                      <a:r>
                        <a:rPr lang="en-MY" dirty="0" smtClean="0"/>
                        <a:t> </a:t>
                      </a:r>
                      <a:r>
                        <a:rPr lang="en-MY" smtClean="0"/>
                        <a:t>masalah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Bahan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Guna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Habis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MY" dirty="0" smtClean="0"/>
                        <a:t>-  </a:t>
                      </a:r>
                      <a:r>
                        <a:rPr lang="en-MY" dirty="0" err="1" smtClean="0"/>
                        <a:t>Penerimaan</a:t>
                      </a:r>
                      <a:r>
                        <a:rPr lang="en-MY" baseline="0" dirty="0" smtClean="0"/>
                        <a:t> yang </a:t>
                      </a:r>
                      <a:r>
                        <a:rPr lang="en-MY" baseline="0" dirty="0" err="1" smtClean="0"/>
                        <a:t>lambat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Mesin</a:t>
                      </a:r>
                      <a:r>
                        <a:rPr lang="en-US" dirty="0" smtClean="0"/>
                        <a:t> &amp; </a:t>
                      </a:r>
                      <a:r>
                        <a:rPr lang="en-US" dirty="0" err="1" smtClean="0"/>
                        <a:t>Peralatan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SMAW (36 OK)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GTAW (8 OK)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GMAW (6 OK)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/>
                        <a:t>Bengkel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Bay &amp; Point </a:t>
                      </a:r>
                      <a:r>
                        <a:rPr lang="en-US" baseline="0" dirty="0" err="1" smtClean="0"/>
                        <a:t>tidak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cukup</a:t>
                      </a:r>
                      <a:r>
                        <a:rPr lang="en-US" baseline="0" dirty="0" smtClean="0"/>
                        <a:t> – </a:t>
                      </a:r>
                      <a:r>
                        <a:rPr lang="en-US" baseline="0" dirty="0" err="1" smtClean="0"/>
                        <a:t>lebihan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mesin</a:t>
                      </a:r>
                      <a:r>
                        <a:rPr lang="en-US" baseline="0" dirty="0" smtClean="0"/>
                        <a:t> 15 </a:t>
                      </a:r>
                      <a:r>
                        <a:rPr lang="en-US" baseline="0" dirty="0" err="1" smtClean="0"/>
                        <a:t>biji</a:t>
                      </a:r>
                      <a:endParaRPr lang="en-US" baseline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MY" dirty="0" err="1" smtClean="0"/>
                        <a:t>Pelajar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MY" dirty="0" smtClean="0"/>
                        <a:t>58 orang (S1-10/S2-20/S3-16/S4-12)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MY" dirty="0" smtClean="0"/>
                        <a:t>6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Lain-lain</a:t>
                      </a:r>
                      <a:endParaRPr lang="en-MY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endParaRPr lang="en-MY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026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ILP IPOH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3316232"/>
              </p:ext>
            </p:extLst>
          </p:nvPr>
        </p:nvGraphicFramePr>
        <p:xfrm>
          <a:off x="457200" y="1600200"/>
          <a:ext cx="8229600" cy="44958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609600"/>
                <a:gridCol w="2590800"/>
                <a:gridCol w="502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Bil</a:t>
                      </a:r>
                      <a:r>
                        <a:rPr lang="en-US" dirty="0" smtClean="0"/>
                        <a:t>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Perkara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Isu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Pengajar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 orang.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err="1" smtClean="0"/>
                        <a:t>Tiada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masalah</a:t>
                      </a:r>
                      <a:r>
                        <a:rPr lang="en-US" dirty="0" smtClean="0"/>
                        <a:t>.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Bahan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Guna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Habis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Bekalan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untuk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sesi</a:t>
                      </a:r>
                      <a:r>
                        <a:rPr lang="en-US" dirty="0" smtClean="0"/>
                        <a:t> 1/2015 </a:t>
                      </a:r>
                      <a:r>
                        <a:rPr lang="en-US" dirty="0" err="1" smtClean="0"/>
                        <a:t>ambil</a:t>
                      </a:r>
                      <a:r>
                        <a:rPr lang="en-US" baseline="0" dirty="0" smtClean="0"/>
                        <a:t> masa yang </a:t>
                      </a:r>
                      <a:r>
                        <a:rPr lang="en-US" baseline="0" dirty="0" err="1" smtClean="0"/>
                        <a:t>amat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lewat</a:t>
                      </a:r>
                      <a:r>
                        <a:rPr lang="en-US" baseline="0" dirty="0" smtClean="0"/>
                        <a:t>.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Mesin</a:t>
                      </a:r>
                      <a:r>
                        <a:rPr lang="en-US" dirty="0" smtClean="0"/>
                        <a:t> &amp; </a:t>
                      </a:r>
                      <a:r>
                        <a:rPr lang="en-US" dirty="0" err="1" smtClean="0"/>
                        <a:t>Peralatan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 smtClean="0"/>
                        <a:t>SMAW (39</a:t>
                      </a:r>
                      <a:r>
                        <a:rPr lang="en-US" baseline="0" dirty="0" smtClean="0"/>
                        <a:t> OK, 3 </a:t>
                      </a:r>
                      <a:r>
                        <a:rPr lang="en-US" baseline="0" dirty="0" err="1" smtClean="0"/>
                        <a:t>rosak</a:t>
                      </a:r>
                      <a:r>
                        <a:rPr lang="en-US" baseline="0" dirty="0" smtClean="0"/>
                        <a:t>)</a:t>
                      </a:r>
                      <a:endParaRPr lang="en-US" dirty="0" smtClean="0"/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 smtClean="0"/>
                        <a:t>GTAW (5 Ok, 11 </a:t>
                      </a:r>
                      <a:r>
                        <a:rPr lang="en-US" dirty="0" err="1" smtClean="0"/>
                        <a:t>rosak</a:t>
                      </a:r>
                      <a:r>
                        <a:rPr lang="en-US" dirty="0" smtClean="0"/>
                        <a:t>)</a:t>
                      </a:r>
                      <a:endParaRPr lang="en-US" baseline="0" dirty="0" smtClean="0"/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GMAW (2 OK, 12 </a:t>
                      </a:r>
                      <a:r>
                        <a:rPr lang="en-US" baseline="0" dirty="0" err="1" smtClean="0"/>
                        <a:t>rosak</a:t>
                      </a:r>
                      <a:r>
                        <a:rPr lang="en-US" baseline="0" dirty="0" smtClean="0"/>
                        <a:t>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/>
                        <a:t>Bengkel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 err="1" smtClean="0"/>
                        <a:t>Pengcahayaan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tidak</a:t>
                      </a:r>
                      <a:r>
                        <a:rPr lang="en-US" baseline="0" dirty="0" smtClean="0"/>
                        <a:t> OK. </a:t>
                      </a:r>
                      <a:r>
                        <a:rPr lang="en-US" baseline="0" dirty="0" err="1" smtClean="0"/>
                        <a:t>Lampu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banyak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rosak</a:t>
                      </a:r>
                      <a:r>
                        <a:rPr lang="en-US" baseline="0" dirty="0" smtClean="0"/>
                        <a:t>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err="1" smtClean="0"/>
                        <a:t>Pengudaraan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tidak</a:t>
                      </a:r>
                      <a:r>
                        <a:rPr lang="en-US" baseline="0" dirty="0" smtClean="0"/>
                        <a:t> OK. </a:t>
                      </a:r>
                      <a:r>
                        <a:rPr lang="en-US" baseline="0" dirty="0" err="1" smtClean="0"/>
                        <a:t>Banyak</a:t>
                      </a:r>
                      <a:r>
                        <a:rPr lang="en-US" baseline="0" dirty="0" smtClean="0"/>
                        <a:t> Fume extractor </a:t>
                      </a:r>
                      <a:r>
                        <a:rPr lang="en-US" baseline="0" dirty="0" err="1" smtClean="0"/>
                        <a:t>rosak</a:t>
                      </a:r>
                      <a:r>
                        <a:rPr lang="en-US" baseline="0" dirty="0" smtClean="0"/>
                        <a:t>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MY" dirty="0" err="1" smtClean="0"/>
                        <a:t>Pelajar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MY" dirty="0" smtClean="0"/>
                        <a:t>119 orang (S1-60/S2-29/S4-30)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MY" dirty="0" smtClean="0"/>
                        <a:t>6.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Lain-lain</a:t>
                      </a:r>
                      <a:endParaRPr lang="en-MY" dirty="0" smtClean="0"/>
                    </a:p>
                    <a:p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 err="1" smtClean="0"/>
                        <a:t>Pelajar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kurang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kemahiran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dalam</a:t>
                      </a:r>
                      <a:r>
                        <a:rPr lang="en-US" baseline="0" dirty="0" smtClean="0"/>
                        <a:t> weld repair.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err="1" smtClean="0"/>
                        <a:t>Perlu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sediakan</a:t>
                      </a:r>
                      <a:r>
                        <a:rPr lang="en-US" baseline="0" dirty="0" smtClean="0"/>
                        <a:t> 2 set specimen </a:t>
                      </a:r>
                      <a:r>
                        <a:rPr lang="en-US" baseline="0" dirty="0" err="1" smtClean="0"/>
                        <a:t>semasa</a:t>
                      </a:r>
                      <a:r>
                        <a:rPr lang="en-US" baseline="0" dirty="0" smtClean="0"/>
                        <a:t> WQT </a:t>
                      </a:r>
                      <a:r>
                        <a:rPr lang="en-US" baseline="0" dirty="0" err="1" smtClean="0"/>
                        <a:t>supaya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tidak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buang</a:t>
                      </a:r>
                      <a:r>
                        <a:rPr lang="en-US" baseline="0" dirty="0" smtClean="0"/>
                        <a:t> masa </a:t>
                      </a:r>
                      <a:r>
                        <a:rPr lang="en-US" baseline="0" dirty="0" err="1" smtClean="0"/>
                        <a:t>untuk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ulang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semula</a:t>
                      </a:r>
                      <a:r>
                        <a:rPr lang="en-US" baseline="0" dirty="0" smtClean="0"/>
                        <a:t>.</a:t>
                      </a:r>
                      <a:endParaRPr lang="en-MY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8869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ILP KUALA LUMPUR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MY" dirty="0"/>
          </a:p>
        </p:txBody>
      </p:sp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5294689"/>
              </p:ext>
            </p:extLst>
          </p:nvPr>
        </p:nvGraphicFramePr>
        <p:xfrm>
          <a:off x="457200" y="1600200"/>
          <a:ext cx="8229600" cy="31394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609600"/>
                <a:gridCol w="2590800"/>
                <a:gridCol w="502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Bil</a:t>
                      </a:r>
                      <a:r>
                        <a:rPr lang="en-US" dirty="0" smtClean="0"/>
                        <a:t>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Perkara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Isu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Pengajar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MY" dirty="0" smtClean="0"/>
                        <a:t>9 orang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Bahan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Guna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Habis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MY" dirty="0" smtClean="0"/>
                        <a:t>- </a:t>
                      </a:r>
                      <a:r>
                        <a:rPr lang="en-MY" dirty="0" err="1" smtClean="0"/>
                        <a:t>Tiada</a:t>
                      </a:r>
                      <a:r>
                        <a:rPr lang="en-MY" dirty="0" smtClean="0"/>
                        <a:t> </a:t>
                      </a:r>
                      <a:r>
                        <a:rPr lang="en-MY" dirty="0" err="1" smtClean="0"/>
                        <a:t>Masalah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Mesin</a:t>
                      </a:r>
                      <a:r>
                        <a:rPr lang="en-US" dirty="0" smtClean="0"/>
                        <a:t> &amp; </a:t>
                      </a:r>
                      <a:r>
                        <a:rPr lang="en-US" dirty="0" err="1" smtClean="0"/>
                        <a:t>Peralatan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SMAW (40 OK)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GTAW (15 OK)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GMAW (15 OK)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/>
                        <a:t>Bengkel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err="1" smtClean="0"/>
                        <a:t>Tiada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Masalah</a:t>
                      </a:r>
                      <a:endParaRPr lang="en-US" baseline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Pelajar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MY" dirty="0" smtClean="0"/>
                        <a:t>89 ORANG (S1-23/S2-20/S3-20/S4-16)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MY" dirty="0" smtClean="0"/>
                        <a:t>6.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MY" dirty="0" smtClean="0"/>
                        <a:t>Lain-lain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MY" dirty="0" err="1" smtClean="0"/>
                        <a:t>Tiada</a:t>
                      </a:r>
                      <a:r>
                        <a:rPr lang="en-MY" dirty="0" smtClean="0"/>
                        <a:t> </a:t>
                      </a:r>
                      <a:r>
                        <a:rPr lang="en-MY" dirty="0" err="1" smtClean="0"/>
                        <a:t>Masalah</a:t>
                      </a:r>
                      <a:endParaRPr lang="en-MY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4633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ADTEC SHAH ALAM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MY" dirty="0"/>
          </a:p>
        </p:txBody>
      </p:sp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69085346"/>
              </p:ext>
            </p:extLst>
          </p:nvPr>
        </p:nvGraphicFramePr>
        <p:xfrm>
          <a:off x="457200" y="1600200"/>
          <a:ext cx="8229600" cy="31394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609600"/>
                <a:gridCol w="2590800"/>
                <a:gridCol w="502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Bil</a:t>
                      </a:r>
                      <a:r>
                        <a:rPr lang="en-US" dirty="0" smtClean="0"/>
                        <a:t>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Perkara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Isu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Pengajar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MY" dirty="0" smtClean="0"/>
                        <a:t>5 orang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Bahan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Guna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Habis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MY" dirty="0" err="1" smtClean="0"/>
                        <a:t>Tiada</a:t>
                      </a:r>
                      <a:r>
                        <a:rPr lang="en-MY" dirty="0" smtClean="0"/>
                        <a:t> 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Mesin</a:t>
                      </a:r>
                      <a:r>
                        <a:rPr lang="en-US" dirty="0" smtClean="0"/>
                        <a:t> &amp; </a:t>
                      </a:r>
                      <a:r>
                        <a:rPr lang="en-US" dirty="0" err="1" smtClean="0"/>
                        <a:t>Peralatan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SMAW (38 OK, 2 ROSAK)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GTAW (22 OK, 2 ROSAK)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GMAW (16 OK, 3 ROSAK)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/>
                        <a:t>Bengkel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err="1" smtClean="0"/>
                        <a:t>Tiada</a:t>
                      </a:r>
                      <a:endParaRPr lang="en-US" baseline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MY" dirty="0" err="1" smtClean="0"/>
                        <a:t>Pelajar</a:t>
                      </a:r>
                      <a:r>
                        <a:rPr lang="en-MY" dirty="0" smtClean="0"/>
                        <a:t> 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MY" dirty="0" smtClean="0"/>
                        <a:t>37 orang</a:t>
                      </a:r>
                      <a:r>
                        <a:rPr lang="en-MY" baseline="0" dirty="0" smtClean="0"/>
                        <a:t> (S2-14/S4-23)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MY" dirty="0" smtClean="0"/>
                        <a:t>6.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Lain-lain</a:t>
                      </a:r>
                      <a:endParaRPr lang="en-MY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MY" dirty="0" err="1" smtClean="0"/>
                        <a:t>Tiada</a:t>
                      </a:r>
                      <a:endParaRPr lang="en-MY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1898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ILP PEDAS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MY" dirty="0"/>
          </a:p>
        </p:txBody>
      </p:sp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62287604"/>
              </p:ext>
            </p:extLst>
          </p:nvPr>
        </p:nvGraphicFramePr>
        <p:xfrm>
          <a:off x="457200" y="1600200"/>
          <a:ext cx="8229600" cy="36779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609600"/>
                <a:gridCol w="2590800"/>
                <a:gridCol w="502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Bil</a:t>
                      </a:r>
                      <a:r>
                        <a:rPr lang="en-US" dirty="0" smtClean="0"/>
                        <a:t>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Perkara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Isu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Pengajar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 orang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tidak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mencukupi</a:t>
                      </a:r>
                      <a:r>
                        <a:rPr lang="en-US" baseline="0" dirty="0" smtClean="0"/>
                        <a:t>. </a:t>
                      </a:r>
                      <a:r>
                        <a:rPr lang="en-US" baseline="0" dirty="0" err="1" smtClean="0"/>
                        <a:t>Perlu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ditambah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pengajar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berkemahiran</a:t>
                      </a:r>
                      <a:r>
                        <a:rPr lang="en-US" baseline="0" dirty="0" smtClean="0"/>
                        <a:t>.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Bahan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Guna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Habis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Bekalan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untuk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sesi</a:t>
                      </a:r>
                      <a:r>
                        <a:rPr lang="en-US" dirty="0" smtClean="0"/>
                        <a:t> 1/2015 </a:t>
                      </a:r>
                      <a:r>
                        <a:rPr lang="en-US" dirty="0" err="1" smtClean="0"/>
                        <a:t>ambil</a:t>
                      </a:r>
                      <a:r>
                        <a:rPr lang="en-US" baseline="0" dirty="0" smtClean="0"/>
                        <a:t> masa yang </a:t>
                      </a:r>
                      <a:r>
                        <a:rPr lang="en-US" baseline="0" dirty="0" err="1" smtClean="0"/>
                        <a:t>amat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lewat</a:t>
                      </a:r>
                      <a:r>
                        <a:rPr lang="en-US" baseline="0" dirty="0" smtClean="0"/>
                        <a:t>.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Mesin</a:t>
                      </a:r>
                      <a:r>
                        <a:rPr lang="en-US" dirty="0" smtClean="0"/>
                        <a:t> &amp; </a:t>
                      </a:r>
                      <a:r>
                        <a:rPr lang="en-US" dirty="0" err="1" smtClean="0"/>
                        <a:t>Peralatan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SMAW (25 OK, 5 </a:t>
                      </a:r>
                      <a:r>
                        <a:rPr lang="en-US" baseline="0" dirty="0" err="1" smtClean="0"/>
                        <a:t>rosak</a:t>
                      </a:r>
                      <a:r>
                        <a:rPr lang="en-US" baseline="0" dirty="0" smtClean="0"/>
                        <a:t>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GTAW (30 OK, 5 </a:t>
                      </a:r>
                      <a:r>
                        <a:rPr lang="en-US" baseline="0" dirty="0" err="1" smtClean="0"/>
                        <a:t>rosak</a:t>
                      </a:r>
                      <a:r>
                        <a:rPr lang="en-US" baseline="0" dirty="0" smtClean="0"/>
                        <a:t>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GMAW (18 OK, 12 </a:t>
                      </a:r>
                      <a:r>
                        <a:rPr lang="en-US" baseline="0" dirty="0" err="1" smtClean="0"/>
                        <a:t>rosak</a:t>
                      </a:r>
                      <a:r>
                        <a:rPr lang="en-US" baseline="0" dirty="0" smtClean="0"/>
                        <a:t>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/>
                        <a:t>Bengkel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err="1" smtClean="0"/>
                        <a:t>Tiada</a:t>
                      </a:r>
                      <a:endParaRPr lang="en-US" baseline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MY" dirty="0" smtClean="0"/>
                        <a:t>6.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5.</a:t>
                      </a:r>
                      <a:endParaRPr lang="en-MY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Lain-lain</a:t>
                      </a:r>
                      <a:endParaRPr lang="en-MY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dirty="0" err="1" smtClean="0"/>
                        <a:t>Tiada</a:t>
                      </a:r>
                      <a:endParaRPr lang="en-MY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3748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ILP BUKIT KATIL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MY" dirty="0"/>
          </a:p>
        </p:txBody>
      </p:sp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86763395"/>
              </p:ext>
            </p:extLst>
          </p:nvPr>
        </p:nvGraphicFramePr>
        <p:xfrm>
          <a:off x="457200" y="1600200"/>
          <a:ext cx="8229600" cy="36830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609600"/>
                <a:gridCol w="2590800"/>
                <a:gridCol w="502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Bil</a:t>
                      </a:r>
                      <a:r>
                        <a:rPr lang="en-US" dirty="0" smtClean="0"/>
                        <a:t>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Perkara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Isu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Pengajar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 orang. </a:t>
                      </a:r>
                      <a:r>
                        <a:rPr lang="en-US" dirty="0" err="1" smtClean="0"/>
                        <a:t>Tiada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masalah</a:t>
                      </a:r>
                      <a:r>
                        <a:rPr lang="en-US" dirty="0" smtClean="0"/>
                        <a:t>.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Bahan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Guna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Habis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Tiada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Mesin</a:t>
                      </a:r>
                      <a:r>
                        <a:rPr lang="en-US" dirty="0" smtClean="0"/>
                        <a:t> &amp; </a:t>
                      </a:r>
                      <a:r>
                        <a:rPr lang="en-US" dirty="0" err="1" smtClean="0"/>
                        <a:t>Peralatan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SMAW (33 OK, 10 </a:t>
                      </a:r>
                      <a:r>
                        <a:rPr lang="en-US" baseline="0" dirty="0" err="1" smtClean="0"/>
                        <a:t>rosak</a:t>
                      </a:r>
                      <a:r>
                        <a:rPr lang="en-US" baseline="0" dirty="0" smtClean="0"/>
                        <a:t>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GTAW (9 OK, 3 </a:t>
                      </a:r>
                      <a:r>
                        <a:rPr lang="en-US" baseline="0" dirty="0" err="1" smtClean="0"/>
                        <a:t>rosak</a:t>
                      </a:r>
                      <a:r>
                        <a:rPr lang="en-US" baseline="0" dirty="0" smtClean="0"/>
                        <a:t>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GMAW (10 OK, 2 </a:t>
                      </a:r>
                      <a:r>
                        <a:rPr lang="en-US" baseline="0" dirty="0" err="1" smtClean="0"/>
                        <a:t>rosak</a:t>
                      </a:r>
                      <a:r>
                        <a:rPr lang="en-US" baseline="0" dirty="0" smtClean="0"/>
                        <a:t>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Portable oven </a:t>
                      </a:r>
                      <a:r>
                        <a:rPr lang="en-US" baseline="0" dirty="0" err="1" smtClean="0"/>
                        <a:t>tidak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mencukupi</a:t>
                      </a:r>
                      <a:r>
                        <a:rPr lang="en-US" baseline="0" dirty="0" smtClean="0"/>
                        <a:t> (7 OK, 3 </a:t>
                      </a:r>
                      <a:r>
                        <a:rPr lang="en-US" baseline="0" dirty="0" err="1" smtClean="0"/>
                        <a:t>rosak</a:t>
                      </a:r>
                      <a:r>
                        <a:rPr lang="en-US" baseline="0" dirty="0" smtClean="0"/>
                        <a:t>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/>
                        <a:t>Bengkel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US" baseline="0" dirty="0" err="1" smtClean="0"/>
                        <a:t>Pengudaraan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bermasalah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disebabkan</a:t>
                      </a:r>
                      <a:r>
                        <a:rPr lang="en-US" baseline="0" dirty="0" smtClean="0"/>
                        <a:t> fume extractor </a:t>
                      </a:r>
                      <a:r>
                        <a:rPr lang="en-US" baseline="0" dirty="0" err="1" smtClean="0"/>
                        <a:t>rosak</a:t>
                      </a:r>
                      <a:r>
                        <a:rPr lang="en-US" baseline="0" dirty="0" smtClean="0"/>
                        <a:t>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MY" dirty="0" err="1" smtClean="0"/>
                        <a:t>Pelajar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MY" dirty="0" smtClean="0"/>
                        <a:t>101 orang (S1-37 /S2-26 /S3-22 /S4-16)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MY" dirty="0" smtClean="0"/>
                        <a:t>6.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Lain-lain</a:t>
                      </a:r>
                      <a:endParaRPr lang="en-MY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dirty="0" err="1" smtClean="0"/>
                        <a:t>Tiada</a:t>
                      </a:r>
                      <a:endParaRPr lang="en-MY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3376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762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ILP LEDANG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MY" dirty="0"/>
          </a:p>
        </p:txBody>
      </p:sp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62652303"/>
              </p:ext>
            </p:extLst>
          </p:nvPr>
        </p:nvGraphicFramePr>
        <p:xfrm>
          <a:off x="457200" y="1600200"/>
          <a:ext cx="8229600" cy="39522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609600"/>
                <a:gridCol w="2590800"/>
                <a:gridCol w="502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Bil</a:t>
                      </a:r>
                      <a:r>
                        <a:rPr lang="en-US" dirty="0" smtClean="0"/>
                        <a:t>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Perkara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Isu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Pengajar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 orang. </a:t>
                      </a:r>
                      <a:r>
                        <a:rPr lang="en-US" dirty="0" err="1" smtClean="0"/>
                        <a:t>Tidak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mencukupi</a:t>
                      </a:r>
                      <a:r>
                        <a:rPr lang="en-US" baseline="0" dirty="0" smtClean="0"/>
                        <a:t>.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Bahan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Guna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Habis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Bekalan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untuk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sesi</a:t>
                      </a:r>
                      <a:r>
                        <a:rPr lang="en-US" dirty="0" smtClean="0"/>
                        <a:t> 1/2015 </a:t>
                      </a:r>
                      <a:r>
                        <a:rPr lang="en-US" dirty="0" err="1" smtClean="0"/>
                        <a:t>ambil</a:t>
                      </a:r>
                      <a:r>
                        <a:rPr lang="en-US" baseline="0" dirty="0" smtClean="0"/>
                        <a:t> masa yang </a:t>
                      </a:r>
                      <a:r>
                        <a:rPr lang="en-US" baseline="0" dirty="0" err="1" smtClean="0"/>
                        <a:t>amat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lewat</a:t>
                      </a:r>
                      <a:r>
                        <a:rPr lang="en-US" baseline="0" dirty="0" smtClean="0"/>
                        <a:t>.</a:t>
                      </a:r>
                      <a:endParaRPr lang="en-MY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Mesin</a:t>
                      </a:r>
                      <a:r>
                        <a:rPr lang="en-US" dirty="0" smtClean="0"/>
                        <a:t> &amp; </a:t>
                      </a:r>
                      <a:r>
                        <a:rPr lang="en-US" dirty="0" err="1" smtClean="0"/>
                        <a:t>Peralatan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SMAW (20 OK, 25 </a:t>
                      </a:r>
                      <a:r>
                        <a:rPr lang="en-US" baseline="0" dirty="0" err="1" smtClean="0"/>
                        <a:t>rosak</a:t>
                      </a:r>
                      <a:r>
                        <a:rPr lang="en-US" baseline="0" dirty="0" smtClean="0"/>
                        <a:t>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GTAW (10 OK, 8 </a:t>
                      </a:r>
                      <a:r>
                        <a:rPr lang="en-US" baseline="0" dirty="0" err="1" smtClean="0"/>
                        <a:t>rosak</a:t>
                      </a:r>
                      <a:r>
                        <a:rPr lang="en-US" baseline="0" dirty="0" smtClean="0"/>
                        <a:t>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GMAW (10 OK, 5 </a:t>
                      </a:r>
                      <a:r>
                        <a:rPr lang="en-US" baseline="0" dirty="0" err="1" smtClean="0"/>
                        <a:t>rosak</a:t>
                      </a:r>
                      <a:r>
                        <a:rPr lang="en-US" baseline="0" dirty="0" smtClean="0"/>
                        <a:t>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err="1" smtClean="0"/>
                        <a:t>Mesin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terhad</a:t>
                      </a:r>
                      <a:r>
                        <a:rPr lang="en-US" baseline="0" dirty="0" smtClean="0"/>
                        <a:t> (1:4)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/>
                        <a:t>Bengkel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err="1" smtClean="0"/>
                        <a:t>Pengcahayaan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kurang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memuaskan</a:t>
                      </a:r>
                      <a:endParaRPr lang="en-US" baseline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MY" dirty="0" err="1" smtClean="0"/>
                        <a:t>Pelajar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MY" dirty="0" smtClean="0"/>
                        <a:t>6.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Lain-lain</a:t>
                      </a:r>
                      <a:endParaRPr lang="en-MY" dirty="0" smtClean="0"/>
                    </a:p>
                    <a:p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dirty="0" err="1" smtClean="0"/>
                        <a:t>Penambahan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pengambilan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pelajar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tidak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ikut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kapasiti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bengkel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pengajar</a:t>
                      </a:r>
                      <a:endParaRPr lang="en-MY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379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WPS 1 - 6G SMAW</a:t>
            </a:r>
            <a:endParaRPr lang="en-US" b="1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790356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1524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ADTEC BATU PAHAT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MY" dirty="0"/>
          </a:p>
        </p:txBody>
      </p:sp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12679737"/>
              </p:ext>
            </p:extLst>
          </p:nvPr>
        </p:nvGraphicFramePr>
        <p:xfrm>
          <a:off x="457200" y="1600200"/>
          <a:ext cx="8229600" cy="36830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609600"/>
                <a:gridCol w="2590800"/>
                <a:gridCol w="502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Bil</a:t>
                      </a:r>
                      <a:r>
                        <a:rPr lang="en-US" dirty="0" smtClean="0"/>
                        <a:t>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Perkara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Isu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Pengajar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MY" dirty="0" smtClean="0"/>
                        <a:t> 8 orang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Bahan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Guna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Habis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MY" dirty="0" err="1" smtClean="0"/>
                        <a:t>Tiada</a:t>
                      </a:r>
                      <a:r>
                        <a:rPr lang="en-MY" dirty="0" smtClean="0"/>
                        <a:t> </a:t>
                      </a:r>
                      <a:r>
                        <a:rPr lang="en-MY" dirty="0" err="1" smtClean="0"/>
                        <a:t>masalah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Mesin</a:t>
                      </a:r>
                      <a:r>
                        <a:rPr lang="en-US" dirty="0" smtClean="0"/>
                        <a:t> &amp; </a:t>
                      </a:r>
                      <a:r>
                        <a:rPr lang="en-US" dirty="0" err="1" smtClean="0"/>
                        <a:t>Peralatan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SMAW (20 OK, 25 </a:t>
                      </a:r>
                      <a:r>
                        <a:rPr lang="en-US" baseline="0" dirty="0" err="1" smtClean="0"/>
                        <a:t>rosak</a:t>
                      </a:r>
                      <a:r>
                        <a:rPr lang="en-US" baseline="0" dirty="0" smtClean="0"/>
                        <a:t>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GTAW (10 OK, 8 </a:t>
                      </a:r>
                      <a:r>
                        <a:rPr lang="en-US" baseline="0" dirty="0" err="1" smtClean="0"/>
                        <a:t>rosak</a:t>
                      </a:r>
                      <a:r>
                        <a:rPr lang="en-US" baseline="0" dirty="0" smtClean="0"/>
                        <a:t>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GMAW (10 OK, 5 </a:t>
                      </a:r>
                      <a:r>
                        <a:rPr lang="en-US" baseline="0" dirty="0" err="1" smtClean="0"/>
                        <a:t>rosak</a:t>
                      </a:r>
                      <a:r>
                        <a:rPr lang="en-US" baseline="0" dirty="0" smtClean="0"/>
                        <a:t>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endParaRPr lang="en-US" baseline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/>
                        <a:t>Bengkel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dirty="0" err="1" smtClean="0"/>
                        <a:t>Tiada</a:t>
                      </a:r>
                      <a:r>
                        <a:rPr lang="en-MY" dirty="0" smtClean="0"/>
                        <a:t> </a:t>
                      </a:r>
                      <a:r>
                        <a:rPr lang="en-MY" dirty="0" err="1" smtClean="0"/>
                        <a:t>masalah</a:t>
                      </a:r>
                      <a:endParaRPr lang="en-MY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Pelajar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MY" dirty="0" smtClean="0"/>
                        <a:t>208 orang (S2-28 / S4-32 SKM &amp; 48 SKM / S5-5SPM&amp;41SKM / S6-35SPM / 19SKM)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MY" dirty="0" smtClean="0"/>
                        <a:t>6.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MY" dirty="0" smtClean="0"/>
                        <a:t>Lain-lain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MY" dirty="0" err="1" smtClean="0"/>
                        <a:t>Tiada</a:t>
                      </a:r>
                      <a:r>
                        <a:rPr lang="en-MY" dirty="0" smtClean="0"/>
                        <a:t> </a:t>
                      </a:r>
                      <a:r>
                        <a:rPr lang="en-MY" dirty="0" err="1" smtClean="0"/>
                        <a:t>masalah</a:t>
                      </a:r>
                      <a:endParaRPr lang="en-MY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4628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ILP PASIR GUDANG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MY" dirty="0"/>
          </a:p>
        </p:txBody>
      </p:sp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0649988"/>
              </p:ext>
            </p:extLst>
          </p:nvPr>
        </p:nvGraphicFramePr>
        <p:xfrm>
          <a:off x="457200" y="1600200"/>
          <a:ext cx="8229600" cy="36830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609600"/>
                <a:gridCol w="2590800"/>
                <a:gridCol w="502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Bil</a:t>
                      </a:r>
                      <a:r>
                        <a:rPr lang="en-US" dirty="0" smtClean="0"/>
                        <a:t>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Perkara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Isu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Pengajar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 orang. </a:t>
                      </a:r>
                      <a:r>
                        <a:rPr lang="en-US" dirty="0" err="1" smtClean="0"/>
                        <a:t>Tiada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masalah</a:t>
                      </a:r>
                      <a:r>
                        <a:rPr lang="en-US" dirty="0" smtClean="0"/>
                        <a:t>.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Bahan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Guna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Habis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Tiada</a:t>
                      </a:r>
                      <a:r>
                        <a:rPr lang="en-US" dirty="0" smtClean="0"/>
                        <a:t>.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Mesin</a:t>
                      </a:r>
                      <a:r>
                        <a:rPr lang="en-US" dirty="0" smtClean="0"/>
                        <a:t> &amp; </a:t>
                      </a:r>
                      <a:r>
                        <a:rPr lang="en-US" dirty="0" err="1" smtClean="0"/>
                        <a:t>Peralatan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err="1" smtClean="0"/>
                        <a:t>Nisbah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mesin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pelajar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tidak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mencukupi</a:t>
                      </a:r>
                      <a:r>
                        <a:rPr lang="en-US" baseline="0" dirty="0" smtClean="0"/>
                        <a:t>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SMAW (16 OK, 11 </a:t>
                      </a:r>
                      <a:r>
                        <a:rPr lang="en-US" baseline="0" dirty="0" err="1" smtClean="0"/>
                        <a:t>rosak</a:t>
                      </a:r>
                      <a:r>
                        <a:rPr lang="en-US" baseline="0" dirty="0" smtClean="0"/>
                        <a:t>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GTAW (5 OK, 4 </a:t>
                      </a:r>
                      <a:r>
                        <a:rPr lang="en-US" baseline="0" dirty="0" err="1" smtClean="0"/>
                        <a:t>rosak</a:t>
                      </a:r>
                      <a:r>
                        <a:rPr lang="en-US" baseline="0" dirty="0" smtClean="0"/>
                        <a:t>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GMAW (8 OK, 0 </a:t>
                      </a:r>
                      <a:r>
                        <a:rPr lang="en-US" baseline="0" dirty="0" err="1" smtClean="0"/>
                        <a:t>rosak</a:t>
                      </a:r>
                      <a:r>
                        <a:rPr lang="en-US" baseline="0" dirty="0" smtClean="0"/>
                        <a:t>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/>
                        <a:t>Bengkel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err="1" smtClean="0"/>
                        <a:t>Ruang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latihan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terhad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sempit</a:t>
                      </a:r>
                      <a:r>
                        <a:rPr lang="en-US" baseline="0" dirty="0" smtClean="0"/>
                        <a:t>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err="1" smtClean="0"/>
                        <a:t>Pengudaraan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bermasalah</a:t>
                      </a:r>
                      <a:r>
                        <a:rPr lang="en-US" baseline="0" dirty="0" smtClean="0"/>
                        <a:t>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Pelajar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US" dirty="0" smtClean="0"/>
                        <a:t>76</a:t>
                      </a:r>
                      <a:r>
                        <a:rPr lang="en-US" baseline="0" dirty="0" smtClean="0"/>
                        <a:t> orang (S1-28/S2-18/S3-14/S4-16)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MY" dirty="0" smtClean="0"/>
                        <a:t>6.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MY" dirty="0" smtClean="0"/>
                        <a:t>Lain-lain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MY" dirty="0" err="1" smtClean="0"/>
                        <a:t>Tiada</a:t>
                      </a:r>
                      <a:endParaRPr lang="en-MY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8808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ILP MERSING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MY" dirty="0"/>
          </a:p>
        </p:txBody>
      </p:sp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26453"/>
              </p:ext>
            </p:extLst>
          </p:nvPr>
        </p:nvGraphicFramePr>
        <p:xfrm>
          <a:off x="457200" y="1600200"/>
          <a:ext cx="8229600" cy="34137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609600"/>
                <a:gridCol w="2590800"/>
                <a:gridCol w="502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Bil</a:t>
                      </a:r>
                      <a:r>
                        <a:rPr lang="en-US" dirty="0" smtClean="0"/>
                        <a:t>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Perkara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Isu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Pengajar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 orang. </a:t>
                      </a:r>
                      <a:r>
                        <a:rPr lang="en-US" dirty="0" err="1" smtClean="0"/>
                        <a:t>Tiada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masalah</a:t>
                      </a:r>
                      <a:r>
                        <a:rPr lang="en-US" dirty="0" smtClean="0"/>
                        <a:t>.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Bahan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Guna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Habis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Tiada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Mesin</a:t>
                      </a:r>
                      <a:r>
                        <a:rPr lang="en-US" dirty="0" smtClean="0"/>
                        <a:t> &amp; </a:t>
                      </a:r>
                      <a:r>
                        <a:rPr lang="en-US" dirty="0" err="1" smtClean="0"/>
                        <a:t>Peralatan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SMAW (42 OK, 4 </a:t>
                      </a:r>
                      <a:r>
                        <a:rPr lang="en-US" baseline="0" dirty="0" err="1" smtClean="0"/>
                        <a:t>rosak</a:t>
                      </a:r>
                      <a:r>
                        <a:rPr lang="en-US" baseline="0" dirty="0" smtClean="0"/>
                        <a:t>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GTAW (6 OK, 15 </a:t>
                      </a:r>
                      <a:r>
                        <a:rPr lang="en-US" baseline="0" dirty="0" err="1" smtClean="0"/>
                        <a:t>rosak</a:t>
                      </a:r>
                      <a:r>
                        <a:rPr lang="en-US" baseline="0" dirty="0" smtClean="0"/>
                        <a:t>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GMAW (21 OK, 0 </a:t>
                      </a:r>
                      <a:r>
                        <a:rPr lang="en-US" baseline="0" dirty="0" err="1" smtClean="0"/>
                        <a:t>rosak</a:t>
                      </a:r>
                      <a:r>
                        <a:rPr lang="en-US" baseline="0" dirty="0" smtClean="0"/>
                        <a:t>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err="1" smtClean="0"/>
                        <a:t>Tiada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masalah</a:t>
                      </a:r>
                      <a:r>
                        <a:rPr lang="en-US" baseline="0" dirty="0" smtClean="0"/>
                        <a:t>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/>
                        <a:t>Bengkel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err="1" smtClean="0"/>
                        <a:t>Tiada</a:t>
                      </a:r>
                      <a:endParaRPr lang="en-US" baseline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MY" dirty="0" smtClean="0"/>
                        <a:t>6.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Lain-lain</a:t>
                      </a:r>
                      <a:endParaRPr lang="en-MY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dirty="0" err="1" smtClean="0"/>
                        <a:t>Tiada</a:t>
                      </a:r>
                      <a:endParaRPr lang="en-MY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6381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ANJUNG ILP MUADZAM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MY" dirty="0"/>
          </a:p>
        </p:txBody>
      </p:sp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5426842"/>
              </p:ext>
            </p:extLst>
          </p:nvPr>
        </p:nvGraphicFramePr>
        <p:xfrm>
          <a:off x="457200" y="1600200"/>
          <a:ext cx="8229600" cy="31394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609600"/>
                <a:gridCol w="2590800"/>
                <a:gridCol w="502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Bil</a:t>
                      </a:r>
                      <a:r>
                        <a:rPr lang="en-US" dirty="0" smtClean="0"/>
                        <a:t>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Perkara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Isu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Pengajar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MY" dirty="0" smtClean="0"/>
                        <a:t>3 Orang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Bahan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Guna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Habis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MY" dirty="0" err="1" smtClean="0"/>
                        <a:t>Tiada</a:t>
                      </a:r>
                      <a:r>
                        <a:rPr lang="en-MY" baseline="0" dirty="0" smtClean="0"/>
                        <a:t> </a:t>
                      </a:r>
                      <a:r>
                        <a:rPr lang="en-MY" baseline="0" dirty="0" err="1" smtClean="0"/>
                        <a:t>masalah</a:t>
                      </a:r>
                      <a:endParaRPr lang="en-MY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Mesin</a:t>
                      </a:r>
                      <a:r>
                        <a:rPr lang="en-US" dirty="0" smtClean="0"/>
                        <a:t> &amp; </a:t>
                      </a:r>
                      <a:r>
                        <a:rPr lang="en-US" dirty="0" err="1" smtClean="0"/>
                        <a:t>Peralatan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SMAW (16 OK)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GTAW (5 OK)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GMAW (5OK)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/>
                        <a:t>Bengkel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MY" smtClean="0"/>
                        <a:t>Tiada</a:t>
                      </a:r>
                      <a:r>
                        <a:rPr lang="en-MY" baseline="0" smtClean="0"/>
                        <a:t> masalah</a:t>
                      </a:r>
                      <a:endParaRPr lang="en-MY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MY" dirty="0" err="1" smtClean="0"/>
                        <a:t>Pelajar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MY" dirty="0" smtClean="0"/>
                        <a:t>26 orang (S2-26)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MY" dirty="0" smtClean="0"/>
                        <a:t>6.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Lain-lain</a:t>
                      </a:r>
                      <a:endParaRPr lang="en-MY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dirty="0" err="1" smtClean="0"/>
                        <a:t>Tiada</a:t>
                      </a:r>
                      <a:r>
                        <a:rPr lang="en-MY" baseline="0" dirty="0" smtClean="0"/>
                        <a:t> </a:t>
                      </a:r>
                      <a:r>
                        <a:rPr lang="en-MY" baseline="0" dirty="0" err="1" smtClean="0"/>
                        <a:t>masalah</a:t>
                      </a:r>
                      <a:endParaRPr lang="en-MY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9358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ILP KUANTAN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MY" dirty="0"/>
          </a:p>
        </p:txBody>
      </p:sp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6523715"/>
              </p:ext>
            </p:extLst>
          </p:nvPr>
        </p:nvGraphicFramePr>
        <p:xfrm>
          <a:off x="457200" y="1600200"/>
          <a:ext cx="8229600" cy="34086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609600"/>
                <a:gridCol w="2590800"/>
                <a:gridCol w="502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Bil</a:t>
                      </a:r>
                      <a:r>
                        <a:rPr lang="en-US" dirty="0" smtClean="0"/>
                        <a:t>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Perkara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Isu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Pengajar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8 orang.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Tiada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masalah</a:t>
                      </a:r>
                      <a:r>
                        <a:rPr lang="en-US" baseline="0" dirty="0" smtClean="0"/>
                        <a:t>.</a:t>
                      </a:r>
                      <a:endParaRPr lang="en-MY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Bahan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Guna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Habis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Bekalan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untuk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sesi</a:t>
                      </a:r>
                      <a:r>
                        <a:rPr lang="en-US" dirty="0" smtClean="0"/>
                        <a:t> 1/2015 </a:t>
                      </a:r>
                      <a:r>
                        <a:rPr lang="en-US" dirty="0" err="1" smtClean="0"/>
                        <a:t>ambil</a:t>
                      </a:r>
                      <a:r>
                        <a:rPr lang="en-US" baseline="0" dirty="0" smtClean="0"/>
                        <a:t> masa yang </a:t>
                      </a:r>
                      <a:r>
                        <a:rPr lang="en-US" baseline="0" dirty="0" err="1" smtClean="0"/>
                        <a:t>amat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lewat</a:t>
                      </a:r>
                      <a:r>
                        <a:rPr lang="en-US" baseline="0" dirty="0" smtClean="0"/>
                        <a:t>.</a:t>
                      </a:r>
                      <a:endParaRPr lang="en-MY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Mesin</a:t>
                      </a:r>
                      <a:r>
                        <a:rPr lang="en-US" dirty="0" smtClean="0"/>
                        <a:t> &amp; </a:t>
                      </a:r>
                      <a:r>
                        <a:rPr lang="en-US" dirty="0" err="1" smtClean="0"/>
                        <a:t>Peralatan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SMAW (36 OK, 12 </a:t>
                      </a:r>
                      <a:r>
                        <a:rPr lang="en-US" baseline="0" dirty="0" err="1" smtClean="0"/>
                        <a:t>rosak</a:t>
                      </a:r>
                      <a:r>
                        <a:rPr lang="en-US" baseline="0" dirty="0" smtClean="0"/>
                        <a:t>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GTAW (9 OK, 15 </a:t>
                      </a:r>
                      <a:r>
                        <a:rPr lang="en-US" baseline="0" dirty="0" err="1" smtClean="0"/>
                        <a:t>rosak</a:t>
                      </a:r>
                      <a:r>
                        <a:rPr lang="en-US" baseline="0" dirty="0" smtClean="0"/>
                        <a:t>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GMAW (7 Ok, 15 </a:t>
                      </a:r>
                      <a:r>
                        <a:rPr lang="en-US" baseline="0" dirty="0" err="1" smtClean="0"/>
                        <a:t>rosak</a:t>
                      </a:r>
                      <a:r>
                        <a:rPr lang="en-US" baseline="0" dirty="0" smtClean="0"/>
                        <a:t>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/>
                        <a:t>Bengkel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err="1" smtClean="0"/>
                        <a:t>Tiada</a:t>
                      </a:r>
                      <a:endParaRPr lang="en-US" baseline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MY" dirty="0" err="1" smtClean="0"/>
                        <a:t>Pelajar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MY" dirty="0" smtClean="0"/>
                        <a:t>102 orang (S1-29/S2-26/S3-25/S4-22)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MY" dirty="0" smtClean="0"/>
                        <a:t>6.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Lain-lain</a:t>
                      </a:r>
                      <a:endParaRPr lang="en-MY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dirty="0" err="1" smtClean="0"/>
                        <a:t>Tiada</a:t>
                      </a:r>
                      <a:endParaRPr lang="en-MY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2242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ILP KOTA BAHRU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MY" dirty="0"/>
          </a:p>
        </p:txBody>
      </p:sp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90779879"/>
              </p:ext>
            </p:extLst>
          </p:nvPr>
        </p:nvGraphicFramePr>
        <p:xfrm>
          <a:off x="457200" y="1600200"/>
          <a:ext cx="8229600" cy="25958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609600"/>
                <a:gridCol w="2590800"/>
                <a:gridCol w="502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Bil</a:t>
                      </a:r>
                      <a:r>
                        <a:rPr lang="en-US" dirty="0" smtClean="0"/>
                        <a:t>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Perkara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Isu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Pengajar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Bahan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Guna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Habis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Mesin</a:t>
                      </a:r>
                      <a:r>
                        <a:rPr lang="en-US" dirty="0" smtClean="0"/>
                        <a:t> &amp; </a:t>
                      </a:r>
                      <a:r>
                        <a:rPr lang="en-US" dirty="0" err="1" smtClean="0"/>
                        <a:t>Peralatan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endParaRPr lang="en-US" baseline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/>
                        <a:t>Bengkel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endParaRPr lang="en-US" baseline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Pelajar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MY" dirty="0" smtClean="0"/>
                        <a:t>6.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MY" dirty="0" smtClean="0"/>
                        <a:t>Lain-lain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endParaRPr lang="en-MY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6237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ILP KOTA SAMARAHAN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MY" dirty="0"/>
          </a:p>
        </p:txBody>
      </p:sp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37252000"/>
              </p:ext>
            </p:extLst>
          </p:nvPr>
        </p:nvGraphicFramePr>
        <p:xfrm>
          <a:off x="457200" y="1600200"/>
          <a:ext cx="8229600" cy="46786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609600"/>
                <a:gridCol w="2590800"/>
                <a:gridCol w="502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Bil</a:t>
                      </a:r>
                      <a:r>
                        <a:rPr lang="en-US" dirty="0" smtClean="0"/>
                        <a:t>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Perkara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Isu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Pengajar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 orang. </a:t>
                      </a:r>
                      <a:r>
                        <a:rPr lang="en-US" dirty="0" err="1" smtClean="0"/>
                        <a:t>Tidak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mencukupi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Bahan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Guna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Habis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Tiada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Mesin</a:t>
                      </a:r>
                      <a:r>
                        <a:rPr lang="en-US" dirty="0" smtClean="0"/>
                        <a:t> &amp; </a:t>
                      </a:r>
                      <a:r>
                        <a:rPr lang="en-US" dirty="0" err="1" smtClean="0"/>
                        <a:t>Peralatan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err="1" smtClean="0"/>
                        <a:t>Tidak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mencukupi</a:t>
                      </a:r>
                      <a:r>
                        <a:rPr lang="en-US" baseline="0" dirty="0" smtClean="0"/>
                        <a:t>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SMAW (21 OK, 5 </a:t>
                      </a:r>
                      <a:r>
                        <a:rPr lang="en-US" baseline="0" dirty="0" err="1" smtClean="0"/>
                        <a:t>rosak</a:t>
                      </a:r>
                      <a:r>
                        <a:rPr lang="en-US" baseline="0" dirty="0" smtClean="0"/>
                        <a:t>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GTAW (17 OK, 2 </a:t>
                      </a:r>
                      <a:r>
                        <a:rPr lang="en-US" baseline="0" dirty="0" err="1" smtClean="0"/>
                        <a:t>rosak</a:t>
                      </a:r>
                      <a:r>
                        <a:rPr lang="en-US" baseline="0" dirty="0" smtClean="0"/>
                        <a:t>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GMAW (8 OK, 7 </a:t>
                      </a:r>
                      <a:r>
                        <a:rPr lang="en-US" baseline="0" dirty="0" err="1" smtClean="0"/>
                        <a:t>rosak</a:t>
                      </a:r>
                      <a:r>
                        <a:rPr lang="en-US" baseline="0" dirty="0" smtClean="0"/>
                        <a:t>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Grinder </a:t>
                      </a:r>
                      <a:r>
                        <a:rPr lang="en-US" baseline="0" dirty="0" err="1" smtClean="0"/>
                        <a:t>tidak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mencukupi</a:t>
                      </a:r>
                      <a:r>
                        <a:rPr lang="en-US" baseline="0" dirty="0" smtClean="0"/>
                        <a:t> (</a:t>
                      </a:r>
                      <a:r>
                        <a:rPr lang="en-US" baseline="0" dirty="0" err="1" smtClean="0"/>
                        <a:t>cadangan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pelajar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beli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sendiri</a:t>
                      </a:r>
                      <a:r>
                        <a:rPr lang="en-US" baseline="0" dirty="0" smtClean="0"/>
                        <a:t>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/>
                        <a:t>Bengkel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Welding stand </a:t>
                      </a:r>
                      <a:r>
                        <a:rPr lang="en-US" baseline="0" dirty="0" err="1" smtClean="0"/>
                        <a:t>perlu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ada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pada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setiap</a:t>
                      </a:r>
                      <a:r>
                        <a:rPr lang="en-US" baseline="0" dirty="0" smtClean="0"/>
                        <a:t> bay.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err="1" smtClean="0"/>
                        <a:t>Perlu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laksana</a:t>
                      </a:r>
                      <a:r>
                        <a:rPr lang="en-US" baseline="0" dirty="0" smtClean="0"/>
                        <a:t> 5S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Layout </a:t>
                      </a:r>
                      <a:r>
                        <a:rPr lang="en-US" baseline="0" dirty="0" err="1" smtClean="0"/>
                        <a:t>bengkel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perlu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kemas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tersusun</a:t>
                      </a:r>
                      <a:r>
                        <a:rPr lang="en-US" baseline="0" dirty="0" smtClean="0"/>
                        <a:t>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Lain-lain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 err="1" smtClean="0"/>
                        <a:t>Perlu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tekankan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aspek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keselamatan</a:t>
                      </a:r>
                      <a:r>
                        <a:rPr lang="en-US" baseline="0" dirty="0" smtClean="0"/>
                        <a:t>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err="1" smtClean="0"/>
                        <a:t>Tekankan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penggunaan</a:t>
                      </a:r>
                      <a:r>
                        <a:rPr lang="en-US" baseline="0" dirty="0" smtClean="0"/>
                        <a:t> PPE </a:t>
                      </a:r>
                      <a:r>
                        <a:rPr lang="en-US" baseline="0" dirty="0" err="1" smtClean="0"/>
                        <a:t>untuk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pengajar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pelajar</a:t>
                      </a:r>
                      <a:r>
                        <a:rPr lang="en-US" baseline="0" dirty="0" smtClean="0"/>
                        <a:t>.</a:t>
                      </a:r>
                      <a:endParaRPr lang="en-MY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4052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ILP SANDAKAN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MY" dirty="0"/>
          </a:p>
        </p:txBody>
      </p:sp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4063608"/>
              </p:ext>
            </p:extLst>
          </p:nvPr>
        </p:nvGraphicFramePr>
        <p:xfrm>
          <a:off x="457200" y="1600200"/>
          <a:ext cx="8229600" cy="35864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609600"/>
                <a:gridCol w="2590800"/>
                <a:gridCol w="502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Bil</a:t>
                      </a:r>
                      <a:r>
                        <a:rPr lang="en-US" dirty="0" smtClean="0"/>
                        <a:t>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Perkara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Isu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Pengajar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orang. </a:t>
                      </a:r>
                      <a:r>
                        <a:rPr lang="en-US" dirty="0" err="1" smtClean="0"/>
                        <a:t>Tidak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mencukupi</a:t>
                      </a:r>
                      <a:r>
                        <a:rPr lang="en-US" dirty="0" smtClean="0"/>
                        <a:t>.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Bahan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Guna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Habis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Tiada</a:t>
                      </a:r>
                      <a:r>
                        <a:rPr lang="en-US" dirty="0" smtClean="0"/>
                        <a:t>.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Mesin</a:t>
                      </a:r>
                      <a:r>
                        <a:rPr lang="en-US" dirty="0" smtClean="0"/>
                        <a:t> &amp; </a:t>
                      </a:r>
                      <a:r>
                        <a:rPr lang="en-US" dirty="0" err="1" smtClean="0"/>
                        <a:t>Peralatan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err="1" smtClean="0"/>
                        <a:t>Mesin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peralatan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tidak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mencukupi</a:t>
                      </a:r>
                      <a:endParaRPr lang="en-US" baseline="0" dirty="0" smtClean="0"/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SMAW (36 Ok, 12 </a:t>
                      </a:r>
                      <a:r>
                        <a:rPr lang="en-US" baseline="0" dirty="0" err="1" smtClean="0"/>
                        <a:t>rosak</a:t>
                      </a:r>
                      <a:r>
                        <a:rPr lang="en-US" baseline="0" dirty="0" smtClean="0"/>
                        <a:t>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GTAW (0 OK, 15 </a:t>
                      </a:r>
                      <a:r>
                        <a:rPr lang="en-US" baseline="0" dirty="0" err="1" smtClean="0"/>
                        <a:t>rosak</a:t>
                      </a:r>
                      <a:r>
                        <a:rPr lang="en-US" baseline="0" dirty="0" smtClean="0"/>
                        <a:t>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GMAW (0 OK, 15 </a:t>
                      </a:r>
                      <a:r>
                        <a:rPr lang="en-US" baseline="0" dirty="0" err="1" smtClean="0"/>
                        <a:t>rosak</a:t>
                      </a:r>
                      <a:r>
                        <a:rPr lang="en-US" baseline="0" dirty="0" smtClean="0"/>
                        <a:t>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/>
                        <a:t>Bengkel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err="1" smtClean="0"/>
                        <a:t>Ruang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latihan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terhad</a:t>
                      </a:r>
                      <a:endParaRPr lang="en-US" baseline="0" dirty="0" smtClean="0"/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err="1" smtClean="0"/>
                        <a:t>Pengcahayaan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bengkel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kurang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daripada</a:t>
                      </a:r>
                      <a:r>
                        <a:rPr lang="en-US" baseline="0" dirty="0" smtClean="0"/>
                        <a:t> 500 lux.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err="1" smtClean="0"/>
                        <a:t>Pengudaraan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bermasalah</a:t>
                      </a:r>
                      <a:r>
                        <a:rPr lang="en-US" baseline="0" dirty="0" smtClean="0"/>
                        <a:t>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Lain-lain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 err="1" smtClean="0"/>
                        <a:t>Tiada</a:t>
                      </a:r>
                      <a:endParaRPr lang="en-MY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5188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ILP LABUAN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MY" dirty="0"/>
          </a:p>
        </p:txBody>
      </p:sp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91204503"/>
              </p:ext>
            </p:extLst>
          </p:nvPr>
        </p:nvGraphicFramePr>
        <p:xfrm>
          <a:off x="457200" y="1600200"/>
          <a:ext cx="8229600" cy="31394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609600"/>
                <a:gridCol w="2590800"/>
                <a:gridCol w="502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Bil</a:t>
                      </a:r>
                      <a:r>
                        <a:rPr lang="en-US" dirty="0" smtClean="0"/>
                        <a:t>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Perkara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Isu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Pengajar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MY" dirty="0" smtClean="0"/>
                        <a:t>7 orang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Bahan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Guna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Habis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MY" dirty="0" err="1" smtClean="0"/>
                        <a:t>Tiada</a:t>
                      </a:r>
                      <a:r>
                        <a:rPr lang="en-MY" dirty="0" smtClean="0"/>
                        <a:t> </a:t>
                      </a:r>
                      <a:r>
                        <a:rPr lang="en-MY" dirty="0" err="1" smtClean="0"/>
                        <a:t>masalah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Mesin</a:t>
                      </a:r>
                      <a:r>
                        <a:rPr lang="en-US" dirty="0" smtClean="0"/>
                        <a:t> &amp; </a:t>
                      </a:r>
                      <a:r>
                        <a:rPr lang="en-US" dirty="0" err="1" smtClean="0"/>
                        <a:t>Peralatan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US" baseline="0" dirty="0" smtClean="0"/>
                        <a:t>SMAW (25 OK / 10 ROSAK)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en-US" baseline="0" dirty="0" smtClean="0"/>
                        <a:t>GTAW (5 OK / 5 ROSAK)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en-US" baseline="0" dirty="0" smtClean="0"/>
                        <a:t>GMAW (5 OK / 5 ROSAK)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/>
                        <a:t>Bengkel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err="1" smtClean="0"/>
                        <a:t>Tiada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masalah</a:t>
                      </a:r>
                      <a:endParaRPr lang="en-US" baseline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MY" dirty="0" err="1" smtClean="0"/>
                        <a:t>Pelajar</a:t>
                      </a:r>
                      <a:r>
                        <a:rPr lang="en-MY" dirty="0" smtClean="0"/>
                        <a:t> 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MY" dirty="0" smtClean="0"/>
                        <a:t>73 orang</a:t>
                      </a:r>
                      <a:r>
                        <a:rPr lang="en-MY" baseline="0" dirty="0" smtClean="0"/>
                        <a:t> (S1-20/S2-19/S3-19/S4-15)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MY" dirty="0" smtClean="0"/>
                        <a:t>6.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Lain-lain</a:t>
                      </a:r>
                      <a:endParaRPr lang="en-MY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MY" dirty="0" err="1" smtClean="0"/>
                        <a:t>tiada</a:t>
                      </a:r>
                      <a:endParaRPr lang="en-MY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069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ounded Rectangle 8"/>
          <p:cNvSpPr/>
          <p:nvPr/>
        </p:nvSpPr>
        <p:spPr>
          <a:xfrm>
            <a:off x="1676400" y="1752600"/>
            <a:ext cx="5562600" cy="3200400"/>
          </a:xfrm>
          <a:prstGeom prst="roundRect">
            <a:avLst/>
          </a:prstGeom>
          <a:solidFill>
            <a:srgbClr val="FF0000"/>
          </a:solidFill>
          <a:scene3d>
            <a:camera prst="perspectiveRelaxedModerately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KELANCARAN PROSES PELAKSANAAN WQT</a:t>
            </a:r>
          </a:p>
          <a:p>
            <a:pPr algn="ctr"/>
            <a:r>
              <a:rPr lang="en-US" dirty="0" smtClean="0"/>
              <a:t>(LAPORAN DARIPADA URUSETIA / PENYELARAS WQT)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865852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WPS 2 - 3G SMAW</a:t>
            </a:r>
            <a:endParaRPr lang="en-US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774316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ISU BERBANGKIT</a:t>
            </a:r>
            <a:endParaRPr lang="en-US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6213608"/>
              </p:ext>
            </p:extLst>
          </p:nvPr>
        </p:nvGraphicFramePr>
        <p:xfrm>
          <a:off x="457200" y="1371600"/>
          <a:ext cx="8229600" cy="366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1905000"/>
                <a:gridCol w="1905000"/>
                <a:gridCol w="3810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Bil</a:t>
                      </a:r>
                      <a:r>
                        <a:rPr lang="en-US" dirty="0" smtClean="0"/>
                        <a:t>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Perkara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Isu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Cadangan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Penyelesaian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</a:t>
                      </a:r>
                      <a:endParaRPr lang="en-MY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en-US" dirty="0" smtClean="0"/>
                        <a:t>Proses </a:t>
                      </a:r>
                      <a:r>
                        <a:rPr lang="en-US" dirty="0" err="1" smtClean="0"/>
                        <a:t>Pendaftaran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Tidak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buat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pendaftaran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awal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Perlu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ikut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prosedur</a:t>
                      </a:r>
                      <a:r>
                        <a:rPr lang="en-US" dirty="0" smtClean="0"/>
                        <a:t> yang </a:t>
                      </a:r>
                      <a:r>
                        <a:rPr lang="en-US" dirty="0" err="1" smtClean="0"/>
                        <a:t>telah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dibangunkan</a:t>
                      </a:r>
                      <a:r>
                        <a:rPr lang="en-US" dirty="0" smtClean="0"/>
                        <a:t>.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Pendaftaran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hendaklah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dihantar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ke</a:t>
                      </a:r>
                      <a:r>
                        <a:rPr lang="en-US" baseline="0" dirty="0" smtClean="0"/>
                        <a:t> HQ.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MY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Masalah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bayaran</a:t>
                      </a:r>
                      <a:r>
                        <a:rPr lang="en-US" dirty="0" smtClean="0"/>
                        <a:t> RM 100 yang </a:t>
                      </a:r>
                      <a:r>
                        <a:rPr lang="en-US" dirty="0" err="1" smtClean="0"/>
                        <a:t>masih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lagi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tiada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kutipan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secara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rasmi</a:t>
                      </a:r>
                      <a:r>
                        <a:rPr lang="en-US" dirty="0" smtClean="0"/>
                        <a:t>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Dimasukkan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ke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dalam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yuran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pendaftaran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pelajar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mengikut</a:t>
                      </a:r>
                      <a:r>
                        <a:rPr lang="en-US" baseline="0" dirty="0" smtClean="0"/>
                        <a:t> semester.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MY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Daftar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kurang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dari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ambil</a:t>
                      </a:r>
                      <a:r>
                        <a:rPr lang="en-US" dirty="0" smtClean="0"/>
                        <a:t> exam WQT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Persediaan</a:t>
                      </a:r>
                      <a:r>
                        <a:rPr lang="en-US" dirty="0" smtClean="0"/>
                        <a:t> WI –</a:t>
                      </a:r>
                      <a:r>
                        <a:rPr lang="en-US" dirty="0" err="1" smtClean="0"/>
                        <a:t>bilangan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hari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bertugas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Senarai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nama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calon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dihantar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sebelum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tarikh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tutup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daftar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calon</a:t>
                      </a:r>
                      <a:r>
                        <a:rPr lang="en-US" dirty="0" smtClean="0"/>
                        <a:t>.</a:t>
                      </a:r>
                      <a:endParaRPr lang="en-MY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3399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7148143"/>
              </p:ext>
            </p:extLst>
          </p:nvPr>
        </p:nvGraphicFramePr>
        <p:xfrm>
          <a:off x="457200" y="1371600"/>
          <a:ext cx="8229600" cy="257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1905000"/>
                <a:gridCol w="1905000"/>
                <a:gridCol w="3810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Bil</a:t>
                      </a:r>
                      <a:r>
                        <a:rPr lang="en-US" dirty="0" smtClean="0"/>
                        <a:t>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Perkara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Isu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Cadangan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Penyelesaian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Pemeriksa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Kimpalan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Tidak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mencukupi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Kenalpasti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pengajar</a:t>
                      </a:r>
                      <a:r>
                        <a:rPr lang="en-US" baseline="0" dirty="0" smtClean="0"/>
                        <a:t> yang </a:t>
                      </a:r>
                      <a:r>
                        <a:rPr lang="en-US" baseline="0" dirty="0" err="1" smtClean="0"/>
                        <a:t>layak</a:t>
                      </a:r>
                      <a:r>
                        <a:rPr lang="en-US" baseline="0" dirty="0" smtClean="0"/>
                        <a:t>.</a:t>
                      </a:r>
                    </a:p>
                    <a:p>
                      <a:r>
                        <a:rPr lang="en-US" baseline="0" dirty="0" err="1" smtClean="0"/>
                        <a:t>Hantar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berkursus</a:t>
                      </a:r>
                      <a:r>
                        <a:rPr lang="en-US" baseline="0" dirty="0" smtClean="0"/>
                        <a:t>, </a:t>
                      </a:r>
                      <a:r>
                        <a:rPr lang="en-US" baseline="0" dirty="0" err="1" smtClean="0"/>
                        <a:t>duduki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ujian</a:t>
                      </a:r>
                      <a:r>
                        <a:rPr lang="en-US" baseline="0" dirty="0" smtClean="0"/>
                        <a:t> (3.0, 3.1) </a:t>
                      </a:r>
                      <a:r>
                        <a:rPr lang="en-US" baseline="0" dirty="0" err="1" smtClean="0"/>
                        <a:t>sehingga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berjaya</a:t>
                      </a:r>
                      <a:r>
                        <a:rPr lang="en-US" baseline="0" dirty="0" smtClean="0"/>
                        <a:t>. 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Tamat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tempoh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Sambung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segera</a:t>
                      </a:r>
                      <a:r>
                        <a:rPr lang="en-US" baseline="0" dirty="0" smtClean="0"/>
                        <a:t>. 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Tuntutan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sambung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lesen</a:t>
                      </a:r>
                      <a:r>
                        <a:rPr lang="en-US" baseline="0" dirty="0" smtClean="0"/>
                        <a:t> CSWIP.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Mohon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bajet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untuk</a:t>
                      </a:r>
                      <a:r>
                        <a:rPr lang="en-US" dirty="0" smtClean="0"/>
                        <a:t> renew </a:t>
                      </a:r>
                      <a:r>
                        <a:rPr lang="en-US" dirty="0" err="1" smtClean="0"/>
                        <a:t>lesen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sebagai</a:t>
                      </a:r>
                      <a:r>
                        <a:rPr lang="en-US" dirty="0" smtClean="0"/>
                        <a:t> WI. </a:t>
                      </a:r>
                      <a:endParaRPr lang="en-MY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b="1" dirty="0" smtClean="0"/>
              <a:t>ISU BERBANGKIT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18308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ISU BERBANGKIT</a:t>
            </a:r>
            <a:endParaRPr lang="en-US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687209"/>
              </p:ext>
            </p:extLst>
          </p:nvPr>
        </p:nvGraphicFramePr>
        <p:xfrm>
          <a:off x="457200" y="1371600"/>
          <a:ext cx="8229600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1905000"/>
                <a:gridCol w="1905000"/>
                <a:gridCol w="3810000"/>
              </a:tblGrid>
              <a:tr h="15240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Bil</a:t>
                      </a:r>
                      <a:r>
                        <a:rPr lang="en-US" dirty="0" smtClean="0"/>
                        <a:t>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Perkara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Isu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Cadangan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Penyelesaian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</a:t>
                      </a:r>
                      <a:endParaRPr lang="en-MY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dirty="0" err="1" smtClean="0"/>
                        <a:t>Laporan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Ujian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Pandangan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Lewat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hantar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urusetia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Adakan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taklimat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pemeriksa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kimpalan</a:t>
                      </a:r>
                      <a:r>
                        <a:rPr lang="en-US" dirty="0" smtClean="0"/>
                        <a:t>.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MY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Maklumat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laporan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tidak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diisi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dengan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betul</a:t>
                      </a:r>
                      <a:r>
                        <a:rPr lang="en-US" baseline="0" dirty="0" smtClean="0"/>
                        <a:t>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Adakan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taklimat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pemeriksa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kimpalan</a:t>
                      </a:r>
                      <a:r>
                        <a:rPr lang="en-US" dirty="0" smtClean="0"/>
                        <a:t>.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</a:t>
                      </a:r>
                      <a:endParaRPr lang="en-MY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dirty="0" err="1" smtClean="0"/>
                        <a:t>Laporan</a:t>
                      </a:r>
                      <a:r>
                        <a:rPr lang="en-US" dirty="0" smtClean="0"/>
                        <a:t> RT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Lewat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hantar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urusetia</a:t>
                      </a:r>
                      <a:endParaRPr lang="en-MY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dirty="0" err="1" smtClean="0"/>
                        <a:t>Tindakan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pantas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dari</a:t>
                      </a:r>
                      <a:r>
                        <a:rPr lang="en-US" dirty="0" smtClean="0"/>
                        <a:t> KB </a:t>
                      </a:r>
                      <a:r>
                        <a:rPr lang="en-US" dirty="0" err="1" smtClean="0"/>
                        <a:t>menggunakan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saluran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lebih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pantas</a:t>
                      </a:r>
                      <a:r>
                        <a:rPr lang="en-US" dirty="0" smtClean="0"/>
                        <a:t>.</a:t>
                      </a:r>
                      <a:r>
                        <a:rPr lang="en-US" baseline="0" dirty="0" smtClean="0"/>
                        <a:t> i.e. </a:t>
                      </a:r>
                      <a:r>
                        <a:rPr lang="en-US" baseline="0" dirty="0" err="1" smtClean="0"/>
                        <a:t>emel</a:t>
                      </a:r>
                      <a:r>
                        <a:rPr lang="en-US" baseline="0" dirty="0" smtClean="0"/>
                        <a:t>, </a:t>
                      </a:r>
                      <a:r>
                        <a:rPr lang="en-US" baseline="0" dirty="0" err="1" smtClean="0"/>
                        <a:t>whatsapp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dsbnya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MY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Hantar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tidak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lengkap</a:t>
                      </a:r>
                      <a:r>
                        <a:rPr lang="en-US" dirty="0" smtClean="0"/>
                        <a:t> (</a:t>
                      </a:r>
                      <a:r>
                        <a:rPr lang="en-US" dirty="0" err="1" smtClean="0"/>
                        <a:t>hanya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hantar</a:t>
                      </a:r>
                      <a:r>
                        <a:rPr lang="en-US" dirty="0" smtClean="0"/>
                        <a:t> yang lulus)</a:t>
                      </a:r>
                      <a:endParaRPr lang="en-MY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MY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376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914400"/>
          </a:xfrm>
        </p:spPr>
        <p:txBody>
          <a:bodyPr/>
          <a:lstStyle/>
          <a:p>
            <a:r>
              <a:rPr lang="en-US" b="1" dirty="0" smtClean="0"/>
              <a:t>ISU BERBANGKIT</a:t>
            </a:r>
            <a:endParaRPr lang="en-US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8199706"/>
              </p:ext>
            </p:extLst>
          </p:nvPr>
        </p:nvGraphicFramePr>
        <p:xfrm>
          <a:off x="457200" y="838200"/>
          <a:ext cx="8229600" cy="530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1905000"/>
                <a:gridCol w="1905000"/>
                <a:gridCol w="3810000"/>
              </a:tblGrid>
              <a:tr h="15240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Bil</a:t>
                      </a:r>
                      <a:r>
                        <a:rPr lang="en-US" dirty="0" smtClean="0"/>
                        <a:t>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Perkara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Isu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Cadangan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Penyelesaian</a:t>
                      </a:r>
                      <a:endParaRPr lang="en-MY" dirty="0"/>
                    </a:p>
                  </a:txBody>
                  <a:tcPr/>
                </a:tc>
              </a:tr>
              <a:tr h="741680">
                <a:tc>
                  <a:txBody>
                    <a:bodyPr/>
                    <a:lstStyle/>
                    <a:p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Pelajar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tidak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mampu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bayar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yuran</a:t>
                      </a:r>
                      <a:r>
                        <a:rPr lang="en-US" baseline="0" dirty="0" smtClean="0"/>
                        <a:t> WQT.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Gunakan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peralatan</a:t>
                      </a:r>
                      <a:r>
                        <a:rPr lang="en-US" dirty="0" smtClean="0"/>
                        <a:t> di ADTEC </a:t>
                      </a:r>
                      <a:r>
                        <a:rPr lang="en-US" dirty="0" err="1" smtClean="0"/>
                        <a:t>Jerantut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Kemaman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dll</a:t>
                      </a:r>
                      <a:r>
                        <a:rPr lang="en-US" baseline="0" dirty="0" smtClean="0"/>
                        <a:t> ILJTM.</a:t>
                      </a:r>
                    </a:p>
                    <a:p>
                      <a:r>
                        <a:rPr lang="en-US" baseline="0" dirty="0" err="1" smtClean="0"/>
                        <a:t>Kekangan</a:t>
                      </a:r>
                      <a:r>
                        <a:rPr lang="en-US" baseline="0" dirty="0" smtClean="0"/>
                        <a:t>: </a:t>
                      </a:r>
                      <a:r>
                        <a:rPr lang="en-US" dirty="0" smtClean="0"/>
                        <a:t>RI (Radiography Interpreter) </a:t>
                      </a:r>
                      <a:r>
                        <a:rPr lang="en-US" dirty="0" err="1" smtClean="0"/>
                        <a:t>perlu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ada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mencukupi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untuk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membuat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penilaian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filem</a:t>
                      </a:r>
                      <a:r>
                        <a:rPr lang="en-US" dirty="0" smtClean="0"/>
                        <a:t>.</a:t>
                      </a:r>
                    </a:p>
                    <a:p>
                      <a:r>
                        <a:rPr lang="en-US" dirty="0" err="1" smtClean="0"/>
                        <a:t>Ikut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wilayah</a:t>
                      </a:r>
                      <a:r>
                        <a:rPr lang="en-US" dirty="0" smtClean="0"/>
                        <a:t> – </a:t>
                      </a:r>
                      <a:r>
                        <a:rPr lang="en-US" dirty="0" err="1" smtClean="0"/>
                        <a:t>gunakan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syarikat</a:t>
                      </a:r>
                      <a:r>
                        <a:rPr lang="en-US" baseline="0" dirty="0" smtClean="0"/>
                        <a:t> yang </a:t>
                      </a:r>
                      <a:r>
                        <a:rPr lang="en-US" baseline="0" dirty="0" err="1" smtClean="0"/>
                        <a:t>boleh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dipercayai</a:t>
                      </a:r>
                      <a:r>
                        <a:rPr lang="en-US" baseline="0" dirty="0" smtClean="0"/>
                        <a:t>.</a:t>
                      </a:r>
                      <a:endParaRPr lang="en-MY" dirty="0"/>
                    </a:p>
                  </a:txBody>
                  <a:tcPr/>
                </a:tc>
              </a:tr>
              <a:tr h="7416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Komitmen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pengajar</a:t>
                      </a:r>
                      <a:endParaRPr lang="en-US" dirty="0" smtClean="0"/>
                    </a:p>
                    <a:p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Pengajar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masih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ada</a:t>
                      </a:r>
                      <a:r>
                        <a:rPr lang="en-US" baseline="0" dirty="0" smtClean="0"/>
                        <a:t> yang </a:t>
                      </a:r>
                      <a:r>
                        <a:rPr lang="en-US" baseline="0" dirty="0" err="1" smtClean="0"/>
                        <a:t>kurang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kemampuan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Latihan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ujian</a:t>
                      </a:r>
                      <a:r>
                        <a:rPr lang="en-US" dirty="0" smtClean="0"/>
                        <a:t> WQT </a:t>
                      </a:r>
                      <a:r>
                        <a:rPr lang="en-US" dirty="0" err="1" smtClean="0"/>
                        <a:t>setiap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pengajar</a:t>
                      </a:r>
                      <a:r>
                        <a:rPr lang="en-US" dirty="0" smtClean="0"/>
                        <a:t>.</a:t>
                      </a:r>
                    </a:p>
                    <a:p>
                      <a:r>
                        <a:rPr lang="en-US" dirty="0" err="1" smtClean="0"/>
                        <a:t>Pengajar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tidak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cukup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pengalaman</a:t>
                      </a:r>
                      <a:r>
                        <a:rPr lang="en-US" dirty="0" smtClean="0"/>
                        <a:t>.</a:t>
                      </a:r>
                      <a:endParaRPr lang="en-MY" dirty="0"/>
                    </a:p>
                  </a:txBody>
                  <a:tcPr/>
                </a:tc>
              </a:tr>
              <a:tr h="7416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Penilaian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Kendiri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bertindak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sebagai</a:t>
                      </a:r>
                      <a:r>
                        <a:rPr lang="en-US" baseline="0" dirty="0" smtClean="0"/>
                        <a:t> PPL </a:t>
                      </a:r>
                      <a:r>
                        <a:rPr lang="en-US" baseline="0" dirty="0" err="1" smtClean="0"/>
                        <a:t>lebih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dari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satu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bidang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dalam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tempoh</a:t>
                      </a:r>
                      <a:r>
                        <a:rPr lang="en-US" baseline="0" dirty="0" smtClean="0"/>
                        <a:t> yang </a:t>
                      </a:r>
                      <a:r>
                        <a:rPr lang="en-US" baseline="0" dirty="0" err="1" smtClean="0"/>
                        <a:t>singkat</a:t>
                      </a:r>
                      <a:r>
                        <a:rPr lang="en-US" baseline="0" dirty="0" smtClean="0"/>
                        <a:t>, </a:t>
                      </a:r>
                      <a:r>
                        <a:rPr lang="en-US" baseline="0" dirty="0" err="1" smtClean="0"/>
                        <a:t>bebanan</a:t>
                      </a:r>
                      <a:r>
                        <a:rPr lang="en-US" baseline="0" dirty="0" smtClean="0"/>
                        <a:t> yang </a:t>
                      </a:r>
                      <a:r>
                        <a:rPr lang="en-US" baseline="0" dirty="0" err="1" smtClean="0"/>
                        <a:t>berat</a:t>
                      </a:r>
                      <a:r>
                        <a:rPr lang="en-US" baseline="0" dirty="0" smtClean="0"/>
                        <a:t>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Tambah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bilangan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hari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untuk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bertugas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sebagai</a:t>
                      </a:r>
                      <a:r>
                        <a:rPr lang="en-US" dirty="0" smtClean="0"/>
                        <a:t> PPL </a:t>
                      </a:r>
                      <a:r>
                        <a:rPr lang="en-US" dirty="0" err="1" smtClean="0"/>
                        <a:t>dan</a:t>
                      </a:r>
                      <a:r>
                        <a:rPr lang="en-US" dirty="0" smtClean="0"/>
                        <a:t> WI</a:t>
                      </a:r>
                      <a:endParaRPr lang="en-MY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345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ISU BERBANGKIT</a:t>
            </a:r>
            <a:endParaRPr lang="en-US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7318748"/>
              </p:ext>
            </p:extLst>
          </p:nvPr>
        </p:nvGraphicFramePr>
        <p:xfrm>
          <a:off x="457200" y="1066800"/>
          <a:ext cx="8229600" cy="539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1905000"/>
                <a:gridCol w="1905000"/>
                <a:gridCol w="3810000"/>
              </a:tblGrid>
              <a:tr h="15240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Bil</a:t>
                      </a:r>
                      <a:r>
                        <a:rPr lang="en-US" dirty="0" smtClean="0"/>
                        <a:t>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Perkara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Isu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Cadangan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Penyelesaian</a:t>
                      </a:r>
                      <a:endParaRPr lang="en-MY" dirty="0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Calon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Pelajar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bukan</a:t>
                      </a:r>
                      <a:r>
                        <a:rPr lang="en-US" dirty="0" smtClean="0"/>
                        <a:t> semester </a:t>
                      </a:r>
                      <a:r>
                        <a:rPr lang="en-US" dirty="0" err="1" smtClean="0"/>
                        <a:t>akhir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ambil</a:t>
                      </a:r>
                      <a:r>
                        <a:rPr lang="en-US" dirty="0" smtClean="0"/>
                        <a:t> WQT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Calon</a:t>
                      </a:r>
                      <a:r>
                        <a:rPr lang="en-US" dirty="0" smtClean="0"/>
                        <a:t> semester </a:t>
                      </a:r>
                      <a:r>
                        <a:rPr lang="en-US" dirty="0" err="1" smtClean="0"/>
                        <a:t>berkenaan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sahaja</a:t>
                      </a:r>
                      <a:r>
                        <a:rPr lang="en-US" baseline="0" dirty="0" smtClean="0"/>
                        <a:t> yang </a:t>
                      </a:r>
                      <a:r>
                        <a:rPr lang="en-US" baseline="0" dirty="0" err="1" smtClean="0"/>
                        <a:t>ambil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wqt</a:t>
                      </a:r>
                      <a:r>
                        <a:rPr lang="en-US" baseline="0" dirty="0" smtClean="0"/>
                        <a:t>.</a:t>
                      </a:r>
                    </a:p>
                    <a:p>
                      <a:r>
                        <a:rPr lang="en-US" baseline="0" dirty="0" err="1" smtClean="0"/>
                        <a:t>Larangan</a:t>
                      </a:r>
                      <a:r>
                        <a:rPr lang="en-US" baseline="0" dirty="0" smtClean="0"/>
                        <a:t> test market</a:t>
                      </a:r>
                      <a:endParaRPr lang="en-MY" dirty="0"/>
                    </a:p>
                  </a:txBody>
                  <a:tcPr/>
                </a:tc>
              </a:tr>
              <a:tr h="74168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Calon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sukarela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Calon</a:t>
                      </a:r>
                      <a:r>
                        <a:rPr lang="en-US" dirty="0" smtClean="0"/>
                        <a:t> yang </a:t>
                      </a:r>
                      <a:r>
                        <a:rPr lang="en-US" dirty="0" err="1" smtClean="0"/>
                        <a:t>ambil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tidak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layak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duduki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wqt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Beri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kelonggaran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kepada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calon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untuk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jalani</a:t>
                      </a:r>
                      <a:r>
                        <a:rPr lang="en-US" dirty="0" smtClean="0"/>
                        <a:t> WQT.</a:t>
                      </a:r>
                    </a:p>
                    <a:p>
                      <a:r>
                        <a:rPr lang="en-US" dirty="0" smtClean="0"/>
                        <a:t>HQ </a:t>
                      </a:r>
                      <a:r>
                        <a:rPr lang="en-US" dirty="0" err="1" smtClean="0"/>
                        <a:t>hantar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lebih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ramai</a:t>
                      </a:r>
                      <a:r>
                        <a:rPr lang="en-US" dirty="0" smtClean="0"/>
                        <a:t> WI </a:t>
                      </a:r>
                      <a:r>
                        <a:rPr lang="en-US" dirty="0" err="1" smtClean="0"/>
                        <a:t>sesuai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dengan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bilangan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calon</a:t>
                      </a:r>
                      <a:endParaRPr lang="en-MY" dirty="0"/>
                    </a:p>
                  </a:txBody>
                  <a:tcPr/>
                </a:tc>
              </a:tr>
              <a:tr h="741680">
                <a:tc>
                  <a:txBody>
                    <a:bodyPr/>
                    <a:lstStyle/>
                    <a:p>
                      <a:pPr algn="ctr"/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Pelajar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duduki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wqt</a:t>
                      </a:r>
                      <a:r>
                        <a:rPr lang="en-US" dirty="0" smtClean="0"/>
                        <a:t>, lulus Visual,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tapi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tak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mahu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ambil</a:t>
                      </a:r>
                      <a:r>
                        <a:rPr lang="en-US" baseline="0" dirty="0" smtClean="0"/>
                        <a:t> RT. </a:t>
                      </a:r>
                      <a:r>
                        <a:rPr lang="en-US" baseline="0" dirty="0" err="1" smtClean="0"/>
                        <a:t>Tak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mahu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bayar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yuran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Ubah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syarat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ambil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wqt</a:t>
                      </a:r>
                      <a:r>
                        <a:rPr lang="en-US" dirty="0" smtClean="0"/>
                        <a:t>, VT </a:t>
                      </a:r>
                      <a:r>
                        <a:rPr lang="en-US" dirty="0" err="1" smtClean="0"/>
                        <a:t>dan</a:t>
                      </a:r>
                      <a:r>
                        <a:rPr lang="en-US" dirty="0" smtClean="0"/>
                        <a:t> RT</a:t>
                      </a:r>
                      <a:endParaRPr lang="en-MY" dirty="0"/>
                    </a:p>
                  </a:txBody>
                  <a:tcPr/>
                </a:tc>
              </a:tr>
              <a:tr h="7416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Bengkel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peralatan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guna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habis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 err="1" smtClean="0"/>
                        <a:t>Bengkel</a:t>
                      </a:r>
                      <a:endParaRPr lang="en-US" dirty="0" smtClean="0"/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 err="1" smtClean="0"/>
                        <a:t>Mesin</a:t>
                      </a:r>
                      <a:r>
                        <a:rPr lang="en-US" dirty="0" smtClean="0"/>
                        <a:t> welding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 err="1" smtClean="0"/>
                        <a:t>Bahan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gunahabis</a:t>
                      </a:r>
                      <a:endParaRPr lang="en-US" baseline="0" dirty="0" smtClean="0"/>
                    </a:p>
                    <a:p>
                      <a:pPr marL="285750" indent="-285750">
                        <a:buFontTx/>
                        <a:buChar char="-"/>
                      </a:pPr>
                      <a:endParaRPr lang="en-US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 err="1" smtClean="0"/>
                        <a:t>Pencahayaan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sempit</a:t>
                      </a:r>
                      <a:endParaRPr lang="en-US" dirty="0" smtClean="0"/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 err="1" smtClean="0"/>
                        <a:t>Rosak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masih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belum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dibaiki</a:t>
                      </a:r>
                      <a:endParaRPr lang="en-US" dirty="0" smtClean="0"/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 err="1" smtClean="0"/>
                        <a:t>Lambat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sampai</a:t>
                      </a:r>
                      <a:endParaRPr lang="en-MY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3170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600200" y="2656582"/>
            <a:ext cx="5715000" cy="584775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</a:effectLst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ln w="28575" cmpd="sng">
                  <a:solidFill>
                    <a:srgbClr val="FFC00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SEKIAN. TQVM!!</a:t>
            </a:r>
            <a:endParaRPr lang="en-US" sz="4000" b="1" dirty="0">
              <a:ln w="28575" cmpd="sng">
                <a:solidFill>
                  <a:srgbClr val="FFC000"/>
                </a:solidFill>
                <a:prstDash val="solid"/>
              </a:ln>
              <a:solidFill>
                <a:srgbClr val="00206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WPS 3 - 6G GTAW</a:t>
            </a:r>
            <a:endParaRPr lang="en-US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30673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WPS 4 - 6G GTAW / SMAW</a:t>
            </a:r>
            <a:endParaRPr lang="en-US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294832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ILP JITRA</a:t>
            </a:r>
            <a:endParaRPr lang="en-US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918013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9" descr="watersplash-water splash vector file illustrator free.jpg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ILP PERAI</a:t>
            </a:r>
            <a:endParaRPr lang="en-US" b="1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219829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1594</TotalTime>
  <Words>1883</Words>
  <Application>Microsoft Office PowerPoint</Application>
  <PresentationFormat>On-screen Show (4:3)</PresentationFormat>
  <Paragraphs>553</Paragraphs>
  <Slides>55</Slides>
  <Notes>1</Notes>
  <HiddenSlides>18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56" baseType="lpstr">
      <vt:lpstr>Office Theme</vt:lpstr>
      <vt:lpstr>PowerPoint Presentation</vt:lpstr>
      <vt:lpstr>PENGENALAN</vt:lpstr>
      <vt:lpstr>RINGKASAN KEPUTUSAN</vt:lpstr>
      <vt:lpstr>WPS 1 - 6G SMAW</vt:lpstr>
      <vt:lpstr>WPS 2 - 3G SMAW</vt:lpstr>
      <vt:lpstr>WPS 3 - 6G GTAW</vt:lpstr>
      <vt:lpstr>WPS 4 - 6G GTAW / SMAW</vt:lpstr>
      <vt:lpstr>ILP JITRA</vt:lpstr>
      <vt:lpstr>ILP PERAI</vt:lpstr>
      <vt:lpstr>ILP IPOH</vt:lpstr>
      <vt:lpstr>ILP KUALA LUMPUR</vt:lpstr>
      <vt:lpstr>ADTEC SHAH ALAM</vt:lpstr>
      <vt:lpstr>ILP PEDAS</vt:lpstr>
      <vt:lpstr>ILP BUKIT KATIL</vt:lpstr>
      <vt:lpstr>ILP LEDANG</vt:lpstr>
      <vt:lpstr>ADTEC BATU PAHAT</vt:lpstr>
      <vt:lpstr>ILP PASIR GUDANG</vt:lpstr>
      <vt:lpstr>ILP MERSING</vt:lpstr>
      <vt:lpstr>ANJUNG ILP KOTA MUADZAM</vt:lpstr>
      <vt:lpstr>ILP KUANTAN</vt:lpstr>
      <vt:lpstr>ILP KOTA BAHRU</vt:lpstr>
      <vt:lpstr>ILP KOTA SAMARAHAN</vt:lpstr>
      <vt:lpstr>ILP SANDAKAN</vt:lpstr>
      <vt:lpstr>ILP LABUAN</vt:lpstr>
      <vt:lpstr>PERBANDINGAN PERATUS KELULUSAN WQT</vt:lpstr>
      <vt:lpstr>STATISTIK JURUKIMPAL BERTAULIAH JTM  SEHINGGA 12 OGOS 2015</vt:lpstr>
      <vt:lpstr>STATISTIK JURUKIMPAL BERTAULIAH JTM  SEHINGGA 12 OGOS 2015 (CALON LUAR)</vt:lpstr>
      <vt:lpstr>PowerPoint Presentation</vt:lpstr>
      <vt:lpstr>UJIAN PANDANGAN – KECACATAN UTAMA YANG DITEMUI</vt:lpstr>
      <vt:lpstr>UJIAN RADIOGRAFI – KECACATAN UTAMA YANG DITEMUI</vt:lpstr>
      <vt:lpstr>PowerPoint Presentation</vt:lpstr>
      <vt:lpstr>ILP JITRA</vt:lpstr>
      <vt:lpstr>ILP PERAI</vt:lpstr>
      <vt:lpstr>ILP IPOH</vt:lpstr>
      <vt:lpstr>ILP KUALA LUMPUR</vt:lpstr>
      <vt:lpstr>ADTEC SHAH ALAM</vt:lpstr>
      <vt:lpstr>ILP PEDAS</vt:lpstr>
      <vt:lpstr>ILP BUKIT KATIL </vt:lpstr>
      <vt:lpstr>ILP LEDANG</vt:lpstr>
      <vt:lpstr>ADTEC BATU PAHAT</vt:lpstr>
      <vt:lpstr>ILP PASIR GUDANG</vt:lpstr>
      <vt:lpstr>ILP MERSING</vt:lpstr>
      <vt:lpstr>ANJUNG ILP MUADZAM</vt:lpstr>
      <vt:lpstr>ILP KUANTAN</vt:lpstr>
      <vt:lpstr>ILP KOTA BAHRU</vt:lpstr>
      <vt:lpstr>ILP KOTA SAMARAHAN</vt:lpstr>
      <vt:lpstr>ILP SANDAKAN</vt:lpstr>
      <vt:lpstr>ILP LABUAN</vt:lpstr>
      <vt:lpstr>PowerPoint Presentation</vt:lpstr>
      <vt:lpstr>ISU BERBANGKIT</vt:lpstr>
      <vt:lpstr>ISU BERBANGKIT</vt:lpstr>
      <vt:lpstr>ISU BERBANGKIT</vt:lpstr>
      <vt:lpstr>ISU BERBANGKIT</vt:lpstr>
      <vt:lpstr>ISU BERBANGKIT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6910 notebook</dc:creator>
  <cp:lastModifiedBy>noralize</cp:lastModifiedBy>
  <cp:revision>118</cp:revision>
  <dcterms:created xsi:type="dcterms:W3CDTF">2014-02-18T04:49:33Z</dcterms:created>
  <dcterms:modified xsi:type="dcterms:W3CDTF">2015-10-08T08:17:30Z</dcterms:modified>
</cp:coreProperties>
</file>