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3" r:id="rId6"/>
    <p:sldId id="266" r:id="rId7"/>
    <p:sldId id="260" r:id="rId8"/>
    <p:sldId id="265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 varScale="1">
        <p:scale>
          <a:sx n="81" d="100"/>
          <a:sy n="81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2202F-0A17-4B82-A140-F342943885E8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6021BF3-0060-4F50-A6DE-0D3A9FE37852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LAWATAN VERIFIKASI NAZIRAN SESI 2/2015</a:t>
          </a:r>
          <a:endParaRPr lang="en-US" sz="2400" dirty="0">
            <a:solidFill>
              <a:schemeClr val="tx1"/>
            </a:solidFill>
          </a:endParaRPr>
        </a:p>
      </dgm:t>
    </dgm:pt>
    <dgm:pt modelId="{CBEF34F0-CB90-4577-8198-70B1998FC8DE}" type="parTrans" cxnId="{3342F179-D8E0-4D7C-AE5C-F32869726B7F}">
      <dgm:prSet/>
      <dgm:spPr/>
      <dgm:t>
        <a:bodyPr/>
        <a:lstStyle/>
        <a:p>
          <a:endParaRPr lang="en-US"/>
        </a:p>
      </dgm:t>
    </dgm:pt>
    <dgm:pt modelId="{E46EADB6-B8F8-4308-BFF3-C63471AE63B2}" type="sibTrans" cxnId="{3342F179-D8E0-4D7C-AE5C-F32869726B7F}">
      <dgm:prSet/>
      <dgm:spPr/>
      <dgm:t>
        <a:bodyPr/>
        <a:lstStyle/>
        <a:p>
          <a:endParaRPr lang="en-US"/>
        </a:p>
      </dgm:t>
    </dgm:pt>
    <dgm:pt modelId="{761C0EA8-3BC1-4DFC-852E-C76394F30036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27 JULAI – </a:t>
          </a:r>
        </a:p>
        <a:p>
          <a:r>
            <a:rPr lang="en-US" sz="2400" dirty="0" smtClean="0">
              <a:solidFill>
                <a:schemeClr val="tx1"/>
              </a:solidFill>
            </a:rPr>
            <a:t>13 OGOS 2015</a:t>
          </a:r>
          <a:endParaRPr lang="en-US" sz="2400" dirty="0">
            <a:solidFill>
              <a:schemeClr val="tx1"/>
            </a:solidFill>
          </a:endParaRPr>
        </a:p>
      </dgm:t>
    </dgm:pt>
    <dgm:pt modelId="{FA5B7296-07B6-467F-8C80-6CF93B6FC274}" type="parTrans" cxnId="{AC0919F1-C96B-4559-B87B-A7E872C810DB}">
      <dgm:prSet/>
      <dgm:spPr/>
      <dgm:t>
        <a:bodyPr/>
        <a:lstStyle/>
        <a:p>
          <a:endParaRPr lang="en-US"/>
        </a:p>
      </dgm:t>
    </dgm:pt>
    <dgm:pt modelId="{D727DDC2-9138-4A37-8DC0-E263D8CE79BE}" type="sibTrans" cxnId="{AC0919F1-C96B-4559-B87B-A7E872C810DB}">
      <dgm:prSet/>
      <dgm:spPr/>
      <dgm:t>
        <a:bodyPr/>
        <a:lstStyle/>
        <a:p>
          <a:endParaRPr lang="en-US"/>
        </a:p>
      </dgm:t>
    </dgm:pt>
    <dgm:pt modelId="{1FF87AAD-2CA8-4094-918E-7945C33B2D60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94 PEGAWAI NAZIRAN</a:t>
          </a:r>
          <a:endParaRPr lang="en-US" sz="2400" dirty="0">
            <a:solidFill>
              <a:schemeClr val="tx1"/>
            </a:solidFill>
          </a:endParaRPr>
        </a:p>
      </dgm:t>
    </dgm:pt>
    <dgm:pt modelId="{C1B6B9DC-ADFE-4CA6-B492-420E463144DA}" type="parTrans" cxnId="{863DD22B-9A7A-4F68-83D7-E02B306ACE43}">
      <dgm:prSet/>
      <dgm:spPr/>
      <dgm:t>
        <a:bodyPr/>
        <a:lstStyle/>
        <a:p>
          <a:endParaRPr lang="en-US"/>
        </a:p>
      </dgm:t>
    </dgm:pt>
    <dgm:pt modelId="{8CAD5206-3076-4608-BF18-6623F997D662}" type="sibTrans" cxnId="{863DD22B-9A7A-4F68-83D7-E02B306ACE43}">
      <dgm:prSet/>
      <dgm:spPr/>
      <dgm:t>
        <a:bodyPr/>
        <a:lstStyle/>
        <a:p>
          <a:endParaRPr lang="en-US"/>
        </a:p>
      </dgm:t>
    </dgm:pt>
    <dgm:pt modelId="{17A0DC6E-929E-4136-A464-035DF2FA9C80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33 ILJTM</a:t>
          </a:r>
          <a:endParaRPr lang="en-US" sz="2800" dirty="0">
            <a:solidFill>
              <a:schemeClr val="tx1"/>
            </a:solidFill>
          </a:endParaRPr>
        </a:p>
      </dgm:t>
    </dgm:pt>
    <dgm:pt modelId="{4D85DD43-596F-452B-9192-D763337C6216}" type="parTrans" cxnId="{F57C9EB0-DE6D-4C84-A347-DBF3E1E16DB0}">
      <dgm:prSet/>
      <dgm:spPr/>
      <dgm:t>
        <a:bodyPr/>
        <a:lstStyle/>
        <a:p>
          <a:endParaRPr lang="en-US"/>
        </a:p>
      </dgm:t>
    </dgm:pt>
    <dgm:pt modelId="{4B8F6B32-478F-41ED-B3FB-6577A923A9D3}" type="sibTrans" cxnId="{F57C9EB0-DE6D-4C84-A347-DBF3E1E16DB0}">
      <dgm:prSet/>
      <dgm:spPr/>
      <dgm:t>
        <a:bodyPr/>
        <a:lstStyle/>
        <a:p>
          <a:endParaRPr lang="en-US"/>
        </a:p>
      </dgm:t>
    </dgm:pt>
    <dgm:pt modelId="{8C95CB10-4716-4B89-870E-E852EE87E374}" type="pres">
      <dgm:prSet presAssocID="{7CD2202F-0A17-4B82-A140-F342943885E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A89A68-C2F5-4E28-BF8E-D26EBBABD05B}" type="pres">
      <dgm:prSet presAssocID="{A6021BF3-0060-4F50-A6DE-0D3A9FE37852}" presName="centerShape" presStyleLbl="node0" presStyleIdx="0" presStyleCnt="1" custScaleX="117946" custScaleY="113900" custLinFactNeighborX="-1475" custLinFactNeighborY="-642"/>
      <dgm:spPr/>
      <dgm:t>
        <a:bodyPr/>
        <a:lstStyle/>
        <a:p>
          <a:endParaRPr lang="en-US"/>
        </a:p>
      </dgm:t>
    </dgm:pt>
    <dgm:pt modelId="{01E13217-3DB1-4EE2-8D14-E9DBF88C7CF3}" type="pres">
      <dgm:prSet presAssocID="{FA5B7296-07B6-467F-8C80-6CF93B6FC27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E025ECF8-32F9-4B8E-9AD1-CDD47A73F280}" type="pres">
      <dgm:prSet presAssocID="{761C0EA8-3BC1-4DFC-852E-C76394F30036}" presName="node" presStyleLbl="node1" presStyleIdx="0" presStyleCnt="3" custScaleX="120330" custRadScaleRad="122600" custRadScaleInc="-106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75E61-BD94-4055-9D10-13D0FFACAD53}" type="pres">
      <dgm:prSet presAssocID="{C1B6B9DC-ADFE-4CA6-B492-420E463144DA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518AC077-AF8A-4417-83A8-AE6FA15C88B0}" type="pres">
      <dgm:prSet presAssocID="{1FF87AAD-2CA8-4094-918E-7945C33B2D60}" presName="node" presStyleLbl="node1" presStyleIdx="1" presStyleCnt="3" custScaleX="1301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C7619-1DCA-4BF0-AA13-5FE680CBC7A4}" type="pres">
      <dgm:prSet presAssocID="{4D85DD43-596F-452B-9192-D763337C6216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ACFA2219-CFE4-44C9-894F-33FBD641BC2E}" type="pres">
      <dgm:prSet presAssocID="{17A0DC6E-929E-4136-A464-035DF2FA9C80}" presName="node" presStyleLbl="node1" presStyleIdx="2" presStyleCnt="3" custRadScaleRad="121472" custRadScaleInc="101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5754D-9C78-4125-95D6-91C8109959E6}" type="presOf" srcId="{761C0EA8-3BC1-4DFC-852E-C76394F30036}" destId="{E025ECF8-32F9-4B8E-9AD1-CDD47A73F280}" srcOrd="0" destOrd="0" presId="urn:microsoft.com/office/officeart/2005/8/layout/radial4"/>
    <dgm:cxn modelId="{21999EAA-5477-4830-A29E-A8F4D50138EC}" type="presOf" srcId="{1FF87AAD-2CA8-4094-918E-7945C33B2D60}" destId="{518AC077-AF8A-4417-83A8-AE6FA15C88B0}" srcOrd="0" destOrd="0" presId="urn:microsoft.com/office/officeart/2005/8/layout/radial4"/>
    <dgm:cxn modelId="{843144FD-6F75-4D47-86F2-D28EC1B826A2}" type="presOf" srcId="{17A0DC6E-929E-4136-A464-035DF2FA9C80}" destId="{ACFA2219-CFE4-44C9-894F-33FBD641BC2E}" srcOrd="0" destOrd="0" presId="urn:microsoft.com/office/officeart/2005/8/layout/radial4"/>
    <dgm:cxn modelId="{863DD22B-9A7A-4F68-83D7-E02B306ACE43}" srcId="{A6021BF3-0060-4F50-A6DE-0D3A9FE37852}" destId="{1FF87AAD-2CA8-4094-918E-7945C33B2D60}" srcOrd="1" destOrd="0" parTransId="{C1B6B9DC-ADFE-4CA6-B492-420E463144DA}" sibTransId="{8CAD5206-3076-4608-BF18-6623F997D662}"/>
    <dgm:cxn modelId="{AC0919F1-C96B-4559-B87B-A7E872C810DB}" srcId="{A6021BF3-0060-4F50-A6DE-0D3A9FE37852}" destId="{761C0EA8-3BC1-4DFC-852E-C76394F30036}" srcOrd="0" destOrd="0" parTransId="{FA5B7296-07B6-467F-8C80-6CF93B6FC274}" sibTransId="{D727DDC2-9138-4A37-8DC0-E263D8CE79BE}"/>
    <dgm:cxn modelId="{3342F179-D8E0-4D7C-AE5C-F32869726B7F}" srcId="{7CD2202F-0A17-4B82-A140-F342943885E8}" destId="{A6021BF3-0060-4F50-A6DE-0D3A9FE37852}" srcOrd="0" destOrd="0" parTransId="{CBEF34F0-CB90-4577-8198-70B1998FC8DE}" sibTransId="{E46EADB6-B8F8-4308-BFF3-C63471AE63B2}"/>
    <dgm:cxn modelId="{F57C9EB0-DE6D-4C84-A347-DBF3E1E16DB0}" srcId="{A6021BF3-0060-4F50-A6DE-0D3A9FE37852}" destId="{17A0DC6E-929E-4136-A464-035DF2FA9C80}" srcOrd="2" destOrd="0" parTransId="{4D85DD43-596F-452B-9192-D763337C6216}" sibTransId="{4B8F6B32-478F-41ED-B3FB-6577A923A9D3}"/>
    <dgm:cxn modelId="{467AB4B6-1040-4410-B852-53731CB96A66}" type="presOf" srcId="{C1B6B9DC-ADFE-4CA6-B492-420E463144DA}" destId="{87275E61-BD94-4055-9D10-13D0FFACAD53}" srcOrd="0" destOrd="0" presId="urn:microsoft.com/office/officeart/2005/8/layout/radial4"/>
    <dgm:cxn modelId="{0C0CE136-2318-4B42-A267-83026E385239}" type="presOf" srcId="{7CD2202F-0A17-4B82-A140-F342943885E8}" destId="{8C95CB10-4716-4B89-870E-E852EE87E374}" srcOrd="0" destOrd="0" presId="urn:microsoft.com/office/officeart/2005/8/layout/radial4"/>
    <dgm:cxn modelId="{CC588DBD-C173-48B0-B054-42414E0C9868}" type="presOf" srcId="{A6021BF3-0060-4F50-A6DE-0D3A9FE37852}" destId="{E1A89A68-C2F5-4E28-BF8E-D26EBBABD05B}" srcOrd="0" destOrd="0" presId="urn:microsoft.com/office/officeart/2005/8/layout/radial4"/>
    <dgm:cxn modelId="{33321370-D6EE-4730-B3B3-E0F1A1222595}" type="presOf" srcId="{FA5B7296-07B6-467F-8C80-6CF93B6FC274}" destId="{01E13217-3DB1-4EE2-8D14-E9DBF88C7CF3}" srcOrd="0" destOrd="0" presId="urn:microsoft.com/office/officeart/2005/8/layout/radial4"/>
    <dgm:cxn modelId="{4C3F9F2E-B2B4-4AE1-9CD7-F43A056E9752}" type="presOf" srcId="{4D85DD43-596F-452B-9192-D763337C6216}" destId="{283C7619-1DCA-4BF0-AA13-5FE680CBC7A4}" srcOrd="0" destOrd="0" presId="urn:microsoft.com/office/officeart/2005/8/layout/radial4"/>
    <dgm:cxn modelId="{64873370-560C-4399-AC7D-EA749361745F}" type="presParOf" srcId="{8C95CB10-4716-4B89-870E-E852EE87E374}" destId="{E1A89A68-C2F5-4E28-BF8E-D26EBBABD05B}" srcOrd="0" destOrd="0" presId="urn:microsoft.com/office/officeart/2005/8/layout/radial4"/>
    <dgm:cxn modelId="{BA799006-5BCE-4A27-B446-860964CD576A}" type="presParOf" srcId="{8C95CB10-4716-4B89-870E-E852EE87E374}" destId="{01E13217-3DB1-4EE2-8D14-E9DBF88C7CF3}" srcOrd="1" destOrd="0" presId="urn:microsoft.com/office/officeart/2005/8/layout/radial4"/>
    <dgm:cxn modelId="{41496DD0-B4C7-48B0-9E86-27B2DA1D3B56}" type="presParOf" srcId="{8C95CB10-4716-4B89-870E-E852EE87E374}" destId="{E025ECF8-32F9-4B8E-9AD1-CDD47A73F280}" srcOrd="2" destOrd="0" presId="urn:microsoft.com/office/officeart/2005/8/layout/radial4"/>
    <dgm:cxn modelId="{29AE5DF9-2601-4BAB-B9A1-56FF4367AEAC}" type="presParOf" srcId="{8C95CB10-4716-4B89-870E-E852EE87E374}" destId="{87275E61-BD94-4055-9D10-13D0FFACAD53}" srcOrd="3" destOrd="0" presId="urn:microsoft.com/office/officeart/2005/8/layout/radial4"/>
    <dgm:cxn modelId="{D218730B-0ED5-4AF5-B3DA-41F26C0B57E1}" type="presParOf" srcId="{8C95CB10-4716-4B89-870E-E852EE87E374}" destId="{518AC077-AF8A-4417-83A8-AE6FA15C88B0}" srcOrd="4" destOrd="0" presId="urn:microsoft.com/office/officeart/2005/8/layout/radial4"/>
    <dgm:cxn modelId="{0B5A6E2D-D9AD-4BE7-A393-7F4C0986AE4B}" type="presParOf" srcId="{8C95CB10-4716-4B89-870E-E852EE87E374}" destId="{283C7619-1DCA-4BF0-AA13-5FE680CBC7A4}" srcOrd="5" destOrd="0" presId="urn:microsoft.com/office/officeart/2005/8/layout/radial4"/>
    <dgm:cxn modelId="{454D34FE-C979-470E-A7CF-2462AC1A5F6F}" type="presParOf" srcId="{8C95CB10-4716-4B89-870E-E852EE87E374}" destId="{ACFA2219-CFE4-44C9-894F-33FBD641BC2E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DA64C-22B1-4426-8A4F-2FD866BBB808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</dgm:pt>
    <dgm:pt modelId="{D578BB24-5E91-4E22-A932-8265B4654D3F}">
      <dgm:prSet phldrT="[Text]" custT="1"/>
      <dgm:spPr/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Pihak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ILP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memohon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ADTEC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mengeluarkan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senarai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pelajar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ILP yang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telah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melapor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diri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bagi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membuktikan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pelajar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tersebut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layak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dikecualikan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LI. </a:t>
          </a:r>
          <a:endParaRPr lang="en-US" sz="120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BA5C2B0A-1923-4DE3-A919-593A1BFC7283}" type="par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C07F48F-AAC1-4898-9651-6B7DA69887E5}" type="sibTrans" cxnId="{5AD504B2-4DD0-4C91-96C6-C2E5B38CFB8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80C413B1-8B5C-451B-AF6E-331B061AE138}">
      <dgm:prSet phldrT="[Text]" custT="1"/>
      <dgm:spPr/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Perubahan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penggunaan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borang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tidak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dapat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diterima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dengan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berkesan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. BKKL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institut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perlu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mengeluarkan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memo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arahan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kepada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bengkel</a:t>
          </a:r>
          <a:r>
            <a:rPr lang="en-US" sz="12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.</a:t>
          </a:r>
          <a:endParaRPr lang="en-US" sz="120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8BB5724F-1ED6-4894-A065-ABA4CD26AF87}" type="par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0458187-7C09-4226-9301-373EA7745162}" type="sibTrans" cxnId="{D0DC8513-D8AA-459A-A820-9E7FD45497EA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B10F303-32B8-4956-9F40-4FB650DB06A1}">
      <dgm:prSet phldrT="[Text]"/>
      <dgm:spPr/>
      <dgm:t>
        <a:bodyPr/>
        <a:lstStyle/>
        <a:p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Penambaikan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pelaksanaan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SPC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dalam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Sistem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TMS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bagi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melancarkan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urusan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persijilan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pelajar</a:t>
          </a:r>
          <a:r>
            <a:rPr lang="en-US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.</a:t>
          </a:r>
          <a:endParaRPr lang="en-US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4F91CC92-5795-40E8-B2BA-D6EC813D358F}" type="par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E897B79A-0BB4-4642-8C84-3385DE8C89EB}" type="sibTrans" cxnId="{27E43C62-843F-4869-998E-E1103300E7FB}">
      <dgm:prSet/>
      <dgm:spPr/>
      <dgm:t>
        <a:bodyPr/>
        <a:lstStyle/>
        <a:p>
          <a:endParaRPr lang="en-US" b="1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2B894245-BFE2-4071-A7DF-B8DEBA898566}">
      <dgm:prSet phldrT="[Text]" custT="1"/>
      <dgm:spPr/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Kursus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peningkatan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kemahiran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diperlukan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bagi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memastikan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kemahiran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pengajar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selari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dengan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teknologi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terkini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.</a:t>
          </a:r>
          <a:endParaRPr lang="en-US" sz="140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4A3A0DEF-1F9E-4651-BE75-5AAD67301B78}" type="parTrans" cxnId="{710BBBC8-735A-49DA-BB2A-0BDE3FDF09AD}">
      <dgm:prSet/>
      <dgm:spPr/>
      <dgm:t>
        <a:bodyPr/>
        <a:lstStyle/>
        <a:p>
          <a:endParaRPr lang="en-US"/>
        </a:p>
      </dgm:t>
    </dgm:pt>
    <dgm:pt modelId="{829DC50B-3585-4396-A051-CA0D61BF408C}" type="sibTrans" cxnId="{710BBBC8-735A-49DA-BB2A-0BDE3FDF09AD}">
      <dgm:prSet/>
      <dgm:spPr/>
      <dgm:t>
        <a:bodyPr/>
        <a:lstStyle/>
        <a:p>
          <a:endParaRPr lang="en-US"/>
        </a:p>
      </dgm:t>
    </dgm:pt>
    <dgm:pt modelId="{1408B676-4159-4F5F-B8E1-84ED0B13AC02}">
      <dgm:prSet phldrT="[Text]" custT="1"/>
      <dgm:spPr/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Memerlukan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tambahan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tenaga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pengajar</a:t>
          </a:r>
          <a:r>
            <a:rPr lang="en-US" sz="1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:</a:t>
          </a:r>
          <a:endParaRPr lang="en-US" sz="140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2CEC7C02-4B2F-4107-9C47-A6E50CD828DF}" type="parTrans" cxnId="{CE239651-2550-440C-A63B-56D8D035553B}">
      <dgm:prSet/>
      <dgm:spPr/>
      <dgm:t>
        <a:bodyPr/>
        <a:lstStyle/>
        <a:p>
          <a:endParaRPr lang="en-US"/>
        </a:p>
      </dgm:t>
    </dgm:pt>
    <dgm:pt modelId="{8397F135-F83C-44C4-B59C-4FD769BAB489}" type="sibTrans" cxnId="{CE239651-2550-440C-A63B-56D8D035553B}">
      <dgm:prSet/>
      <dgm:spPr/>
      <dgm:t>
        <a:bodyPr/>
        <a:lstStyle/>
        <a:p>
          <a:endParaRPr lang="en-US"/>
        </a:p>
      </dgm:t>
    </dgm:pt>
    <dgm:pt modelId="{35F52031-7A06-4CE5-BAE5-BF3173254D0F}">
      <dgm:prSet phldrT="[Text]" custT="1"/>
      <dgm:spPr/>
      <dgm:t>
        <a:bodyPr/>
        <a:lstStyle/>
        <a:p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Bengkel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Kimpalan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Tek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.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Minyak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Gas (ADTEC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Kemaman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)</a:t>
          </a:r>
          <a:endParaRPr lang="en-US" sz="105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FBD5CB12-2B22-4DEC-AE62-0AB9A06884F1}" type="parTrans" cxnId="{5C686C08-363F-4DF4-A34A-105E4C3DCC99}">
      <dgm:prSet/>
      <dgm:spPr/>
      <dgm:t>
        <a:bodyPr/>
        <a:lstStyle/>
        <a:p>
          <a:endParaRPr lang="en-US"/>
        </a:p>
      </dgm:t>
    </dgm:pt>
    <dgm:pt modelId="{C128E9B6-FE81-4FCC-97C4-022EDA322DD1}" type="sibTrans" cxnId="{5C686C08-363F-4DF4-A34A-105E4C3DCC99}">
      <dgm:prSet/>
      <dgm:spPr/>
      <dgm:t>
        <a:bodyPr/>
        <a:lstStyle/>
        <a:p>
          <a:endParaRPr lang="en-US"/>
        </a:p>
      </dgm:t>
    </dgm:pt>
    <dgm:pt modelId="{1E6573EB-F300-4F86-862B-0311B315AE97}">
      <dgm:prSet phldrT="[Text]" custT="1"/>
      <dgm:spPr/>
      <dgm:t>
        <a:bodyPr/>
        <a:lstStyle/>
        <a:p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Bengkel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Elektrik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dan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Mekatronik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 (ILP Kota </a:t>
          </a:r>
          <a:r>
            <a:rPr lang="en-US" sz="1050" b="1" dirty="0" err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Samarahan</a:t>
          </a:r>
          <a:r>
            <a:rPr lang="en-US" sz="105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)</a:t>
          </a:r>
          <a:endParaRPr lang="en-US" sz="105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3FAB7C03-579B-4C5F-83CB-6D3D72AD6232}" type="parTrans" cxnId="{227768AD-F85B-4E52-86BC-FDC7CA98D063}">
      <dgm:prSet/>
      <dgm:spPr/>
      <dgm:t>
        <a:bodyPr/>
        <a:lstStyle/>
        <a:p>
          <a:endParaRPr lang="en-US"/>
        </a:p>
      </dgm:t>
    </dgm:pt>
    <dgm:pt modelId="{F614E7BF-0982-4D43-905A-3693F98B28AA}" type="sibTrans" cxnId="{227768AD-F85B-4E52-86BC-FDC7CA98D063}">
      <dgm:prSet/>
      <dgm:spPr/>
      <dgm:t>
        <a:bodyPr/>
        <a:lstStyle/>
        <a:p>
          <a:endParaRPr lang="en-US"/>
        </a:p>
      </dgm:t>
    </dgm:pt>
    <dgm:pt modelId="{CFF18F82-AEA3-4DCF-9F2D-3BA9DA192ED1}">
      <dgm:prSet phldrT="[Text]" custT="1"/>
      <dgm:spPr/>
      <dgm:t>
        <a:bodyPr/>
        <a:lstStyle/>
        <a:p>
          <a:r>
            <a:rPr lang="en-US" sz="1050" b="1" smtClean="0">
              <a:solidFill>
                <a:schemeClr val="tx1"/>
              </a:solidFill>
              <a:latin typeface="Tahoma" pitchFamily="34" charset="0"/>
              <a:cs typeface="Tahoma" pitchFamily="34" charset="0"/>
            </a:rPr>
            <a:t>Bengkel Elektrik, AO (ILP Sandakan)</a:t>
          </a:r>
          <a:endParaRPr lang="en-US" sz="1050" b="1" dirty="0">
            <a:solidFill>
              <a:schemeClr val="tx1"/>
            </a:solidFill>
            <a:latin typeface="Tahoma" pitchFamily="34" charset="0"/>
            <a:cs typeface="Tahoma" pitchFamily="34" charset="0"/>
          </a:endParaRPr>
        </a:p>
      </dgm:t>
    </dgm:pt>
    <dgm:pt modelId="{53A16BA6-7752-470E-98B4-FA6C7C66D46E}" type="parTrans" cxnId="{13F4B1D1-36C2-471A-ACF6-E967DC106C6E}">
      <dgm:prSet/>
      <dgm:spPr/>
      <dgm:t>
        <a:bodyPr/>
        <a:lstStyle/>
        <a:p>
          <a:endParaRPr lang="en-US"/>
        </a:p>
      </dgm:t>
    </dgm:pt>
    <dgm:pt modelId="{E03E0FF3-0FF2-4576-B49E-16CE49D33222}" type="sibTrans" cxnId="{13F4B1D1-36C2-471A-ACF6-E967DC106C6E}">
      <dgm:prSet/>
      <dgm:spPr/>
      <dgm:t>
        <a:bodyPr/>
        <a:lstStyle/>
        <a:p>
          <a:endParaRPr lang="en-US"/>
        </a:p>
      </dgm:t>
    </dgm:pt>
    <dgm:pt modelId="{D90E87C0-7184-4358-9099-6454814C0D22}" type="pres">
      <dgm:prSet presAssocID="{F22DA64C-22B1-4426-8A4F-2FD866BBB808}" presName="cycle" presStyleCnt="0">
        <dgm:presLayoutVars>
          <dgm:dir/>
          <dgm:resizeHandles val="exact"/>
        </dgm:presLayoutVars>
      </dgm:prSet>
      <dgm:spPr/>
    </dgm:pt>
    <dgm:pt modelId="{7A456596-7297-4730-BE07-9FD87D5121B4}" type="pres">
      <dgm:prSet presAssocID="{D578BB24-5E91-4E22-A932-8265B4654D3F}" presName="node" presStyleLbl="node1" presStyleIdx="0" presStyleCnt="5" custScaleX="138697" custScaleY="132862" custRadScaleRad="89652" custRadScaleInc="-243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2575E-6A37-49DC-B2B9-8BE03A577D75}" type="pres">
      <dgm:prSet presAssocID="{D578BB24-5E91-4E22-A932-8265B4654D3F}" presName="spNode" presStyleCnt="0"/>
      <dgm:spPr/>
    </dgm:pt>
    <dgm:pt modelId="{7DB505A9-E7A8-404A-9112-82B4E1133203}" type="pres">
      <dgm:prSet presAssocID="{DC07F48F-AAC1-4898-9651-6B7DA69887E5}" presName="sibTrans" presStyleLbl="sibTrans1D1" presStyleIdx="0" presStyleCnt="5"/>
      <dgm:spPr/>
      <dgm:t>
        <a:bodyPr/>
        <a:lstStyle/>
        <a:p>
          <a:endParaRPr lang="en-US"/>
        </a:p>
      </dgm:t>
    </dgm:pt>
    <dgm:pt modelId="{E048443E-67A5-442D-B125-B185F5C0ADF5}" type="pres">
      <dgm:prSet presAssocID="{80C413B1-8B5C-451B-AF6E-331B061AE138}" presName="node" presStyleLbl="node1" presStyleIdx="1" presStyleCnt="5" custScaleX="132994" custScaleY="107286" custRadScaleRad="98150" custRadScaleInc="277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1454-3A13-4D44-92ED-769C4397EFA2}" type="pres">
      <dgm:prSet presAssocID="{80C413B1-8B5C-451B-AF6E-331B061AE138}" presName="spNode" presStyleCnt="0"/>
      <dgm:spPr/>
    </dgm:pt>
    <dgm:pt modelId="{8067EAA3-FE87-4570-B4A4-DDDFC782EA4F}" type="pres">
      <dgm:prSet presAssocID="{20458187-7C09-4226-9301-373EA7745162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40BD7F3-9DDC-4EAD-86EA-84B6BBD4AACB}" type="pres">
      <dgm:prSet presAssocID="{AB10F303-32B8-4956-9F40-4FB650DB06A1}" presName="node" presStyleLbl="node1" presStyleIdx="2" presStyleCnt="5" custScaleX="135879" custScaleY="110361" custRadScaleRad="102201" custRadScaleInc="-749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00299-B3D7-4A4D-A379-864238DBC5C2}" type="pres">
      <dgm:prSet presAssocID="{AB10F303-32B8-4956-9F40-4FB650DB06A1}" presName="spNode" presStyleCnt="0"/>
      <dgm:spPr/>
    </dgm:pt>
    <dgm:pt modelId="{E83228B9-F040-42E9-B296-756E6D425A3A}" type="pres">
      <dgm:prSet presAssocID="{E897B79A-0BB4-4642-8C84-3385DE8C89EB}" presName="sibTrans" presStyleLbl="sibTrans1D1" presStyleIdx="2" presStyleCnt="5"/>
      <dgm:spPr/>
      <dgm:t>
        <a:bodyPr/>
        <a:lstStyle/>
        <a:p>
          <a:endParaRPr lang="en-US"/>
        </a:p>
      </dgm:t>
    </dgm:pt>
    <dgm:pt modelId="{85F82187-96A4-44A7-B753-D695BCBED105}" type="pres">
      <dgm:prSet presAssocID="{2B894245-BFE2-4071-A7DF-B8DEBA898566}" presName="node" presStyleLbl="node1" presStyleIdx="3" presStyleCnt="5" custScaleX="138314" custScaleY="114724" custRadScaleRad="92911" custRadScaleInc="498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EE731-DA8B-47CE-A3AA-99730B17457B}" type="pres">
      <dgm:prSet presAssocID="{2B894245-BFE2-4071-A7DF-B8DEBA898566}" presName="spNode" presStyleCnt="0"/>
      <dgm:spPr/>
    </dgm:pt>
    <dgm:pt modelId="{BD97CBE5-DA4E-4A5C-87F7-04095AEC7A2B}" type="pres">
      <dgm:prSet presAssocID="{829DC50B-3585-4396-A051-CA0D61BF408C}" presName="sibTrans" presStyleLbl="sibTrans1D1" presStyleIdx="3" presStyleCnt="5"/>
      <dgm:spPr/>
      <dgm:t>
        <a:bodyPr/>
        <a:lstStyle/>
        <a:p>
          <a:endParaRPr lang="en-US"/>
        </a:p>
      </dgm:t>
    </dgm:pt>
    <dgm:pt modelId="{381A8F03-1049-4953-AF63-00D9B3DD10A3}" type="pres">
      <dgm:prSet presAssocID="{1408B676-4159-4F5F-B8E1-84ED0B13AC02}" presName="node" presStyleLbl="node1" presStyleIdx="4" presStyleCnt="5" custScaleX="173668" custScaleY="146268" custRadScaleRad="106360" custRadScaleInc="-433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D43BC-4999-4641-9FAD-387F171760BD}" type="pres">
      <dgm:prSet presAssocID="{1408B676-4159-4F5F-B8E1-84ED0B13AC02}" presName="spNode" presStyleCnt="0"/>
      <dgm:spPr/>
    </dgm:pt>
    <dgm:pt modelId="{F2C1CE44-4FAC-4889-84B6-9D5775DE9A43}" type="pres">
      <dgm:prSet presAssocID="{8397F135-F83C-44C4-B59C-4FD769BAB489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D0DC8513-D8AA-459A-A820-9E7FD45497EA}" srcId="{F22DA64C-22B1-4426-8A4F-2FD866BBB808}" destId="{80C413B1-8B5C-451B-AF6E-331B061AE138}" srcOrd="1" destOrd="0" parTransId="{8BB5724F-1ED6-4894-A065-ABA4CD26AF87}" sibTransId="{20458187-7C09-4226-9301-373EA7745162}"/>
    <dgm:cxn modelId="{F625349E-F31B-4EFD-AB6D-CB3753F70B1C}" type="presOf" srcId="{80C413B1-8B5C-451B-AF6E-331B061AE138}" destId="{E048443E-67A5-442D-B125-B185F5C0ADF5}" srcOrd="0" destOrd="0" presId="urn:microsoft.com/office/officeart/2005/8/layout/cycle6"/>
    <dgm:cxn modelId="{CE239651-2550-440C-A63B-56D8D035553B}" srcId="{F22DA64C-22B1-4426-8A4F-2FD866BBB808}" destId="{1408B676-4159-4F5F-B8E1-84ED0B13AC02}" srcOrd="4" destOrd="0" parTransId="{2CEC7C02-4B2F-4107-9C47-A6E50CD828DF}" sibTransId="{8397F135-F83C-44C4-B59C-4FD769BAB489}"/>
    <dgm:cxn modelId="{19EE1422-D523-4F81-86AA-F731B60F331C}" type="presOf" srcId="{829DC50B-3585-4396-A051-CA0D61BF408C}" destId="{BD97CBE5-DA4E-4A5C-87F7-04095AEC7A2B}" srcOrd="0" destOrd="0" presId="urn:microsoft.com/office/officeart/2005/8/layout/cycle6"/>
    <dgm:cxn modelId="{1CB85198-CF69-4E57-9739-4B2F68ECD5F0}" type="presOf" srcId="{E897B79A-0BB4-4642-8C84-3385DE8C89EB}" destId="{E83228B9-F040-42E9-B296-756E6D425A3A}" srcOrd="0" destOrd="0" presId="urn:microsoft.com/office/officeart/2005/8/layout/cycle6"/>
    <dgm:cxn modelId="{AA43010F-1783-4FB4-9D17-8A70445A0458}" type="presOf" srcId="{D578BB24-5E91-4E22-A932-8265B4654D3F}" destId="{7A456596-7297-4730-BE07-9FD87D5121B4}" srcOrd="0" destOrd="0" presId="urn:microsoft.com/office/officeart/2005/8/layout/cycle6"/>
    <dgm:cxn modelId="{5AD504B2-4DD0-4C91-96C6-C2E5B38CFB8B}" srcId="{F22DA64C-22B1-4426-8A4F-2FD866BBB808}" destId="{D578BB24-5E91-4E22-A932-8265B4654D3F}" srcOrd="0" destOrd="0" parTransId="{BA5C2B0A-1923-4DE3-A919-593A1BFC7283}" sibTransId="{DC07F48F-AAC1-4898-9651-6B7DA69887E5}"/>
    <dgm:cxn modelId="{DDB62C4B-8191-4E3A-99EE-E59E8DECAEC7}" type="presOf" srcId="{DC07F48F-AAC1-4898-9651-6B7DA69887E5}" destId="{7DB505A9-E7A8-404A-9112-82B4E1133203}" srcOrd="0" destOrd="0" presId="urn:microsoft.com/office/officeart/2005/8/layout/cycle6"/>
    <dgm:cxn modelId="{5C686C08-363F-4DF4-A34A-105E4C3DCC99}" srcId="{1408B676-4159-4F5F-B8E1-84ED0B13AC02}" destId="{35F52031-7A06-4CE5-BAE5-BF3173254D0F}" srcOrd="0" destOrd="0" parTransId="{FBD5CB12-2B22-4DEC-AE62-0AB9A06884F1}" sibTransId="{C128E9B6-FE81-4FCC-97C4-022EDA322DD1}"/>
    <dgm:cxn modelId="{0E5851A9-7994-4A16-81F6-3265288216D7}" type="presOf" srcId="{35F52031-7A06-4CE5-BAE5-BF3173254D0F}" destId="{381A8F03-1049-4953-AF63-00D9B3DD10A3}" srcOrd="0" destOrd="1" presId="urn:microsoft.com/office/officeart/2005/8/layout/cycle6"/>
    <dgm:cxn modelId="{A087E16A-0BD5-4B40-AB3F-D85E4B01E622}" type="presOf" srcId="{F22DA64C-22B1-4426-8A4F-2FD866BBB808}" destId="{D90E87C0-7184-4358-9099-6454814C0D22}" srcOrd="0" destOrd="0" presId="urn:microsoft.com/office/officeart/2005/8/layout/cycle6"/>
    <dgm:cxn modelId="{BDD306F3-7AEF-4630-9BF5-724C44A50B4F}" type="presOf" srcId="{20458187-7C09-4226-9301-373EA7745162}" destId="{8067EAA3-FE87-4570-B4A4-DDDFC782EA4F}" srcOrd="0" destOrd="0" presId="urn:microsoft.com/office/officeart/2005/8/layout/cycle6"/>
    <dgm:cxn modelId="{13F4B1D1-36C2-471A-ACF6-E967DC106C6E}" srcId="{1408B676-4159-4F5F-B8E1-84ED0B13AC02}" destId="{CFF18F82-AEA3-4DCF-9F2D-3BA9DA192ED1}" srcOrd="2" destOrd="0" parTransId="{53A16BA6-7752-470E-98B4-FA6C7C66D46E}" sibTransId="{E03E0FF3-0FF2-4576-B49E-16CE49D33222}"/>
    <dgm:cxn modelId="{710BBBC8-735A-49DA-BB2A-0BDE3FDF09AD}" srcId="{F22DA64C-22B1-4426-8A4F-2FD866BBB808}" destId="{2B894245-BFE2-4071-A7DF-B8DEBA898566}" srcOrd="3" destOrd="0" parTransId="{4A3A0DEF-1F9E-4651-BE75-5AAD67301B78}" sibTransId="{829DC50B-3585-4396-A051-CA0D61BF408C}"/>
    <dgm:cxn modelId="{BA30BECB-D3CD-45B9-AC80-DA90F554DAD0}" type="presOf" srcId="{8397F135-F83C-44C4-B59C-4FD769BAB489}" destId="{F2C1CE44-4FAC-4889-84B6-9D5775DE9A43}" srcOrd="0" destOrd="0" presId="urn:microsoft.com/office/officeart/2005/8/layout/cycle6"/>
    <dgm:cxn modelId="{63FE3642-926E-4D68-BB05-55909A873853}" type="presOf" srcId="{CFF18F82-AEA3-4DCF-9F2D-3BA9DA192ED1}" destId="{381A8F03-1049-4953-AF63-00D9B3DD10A3}" srcOrd="0" destOrd="3" presId="urn:microsoft.com/office/officeart/2005/8/layout/cycle6"/>
    <dgm:cxn modelId="{D9BA6B47-1E67-4CE0-9DD5-D07AAD059724}" type="presOf" srcId="{1408B676-4159-4F5F-B8E1-84ED0B13AC02}" destId="{381A8F03-1049-4953-AF63-00D9B3DD10A3}" srcOrd="0" destOrd="0" presId="urn:microsoft.com/office/officeart/2005/8/layout/cycle6"/>
    <dgm:cxn modelId="{27E43C62-843F-4869-998E-E1103300E7FB}" srcId="{F22DA64C-22B1-4426-8A4F-2FD866BBB808}" destId="{AB10F303-32B8-4956-9F40-4FB650DB06A1}" srcOrd="2" destOrd="0" parTransId="{4F91CC92-5795-40E8-B2BA-D6EC813D358F}" sibTransId="{E897B79A-0BB4-4642-8C84-3385DE8C89EB}"/>
    <dgm:cxn modelId="{227768AD-F85B-4E52-86BC-FDC7CA98D063}" srcId="{1408B676-4159-4F5F-B8E1-84ED0B13AC02}" destId="{1E6573EB-F300-4F86-862B-0311B315AE97}" srcOrd="1" destOrd="0" parTransId="{3FAB7C03-579B-4C5F-83CB-6D3D72AD6232}" sibTransId="{F614E7BF-0982-4D43-905A-3693F98B28AA}"/>
    <dgm:cxn modelId="{55209055-CCAE-4ED6-A5BB-A6E4936A42EE}" type="presOf" srcId="{2B894245-BFE2-4071-A7DF-B8DEBA898566}" destId="{85F82187-96A4-44A7-B753-D695BCBED105}" srcOrd="0" destOrd="0" presId="urn:microsoft.com/office/officeart/2005/8/layout/cycle6"/>
    <dgm:cxn modelId="{541E697D-8981-4636-9E1D-ABCB99112E94}" type="presOf" srcId="{1E6573EB-F300-4F86-862B-0311B315AE97}" destId="{381A8F03-1049-4953-AF63-00D9B3DD10A3}" srcOrd="0" destOrd="2" presId="urn:microsoft.com/office/officeart/2005/8/layout/cycle6"/>
    <dgm:cxn modelId="{F393FC1B-37D7-40BC-9428-AC6479D73EAD}" type="presOf" srcId="{AB10F303-32B8-4956-9F40-4FB650DB06A1}" destId="{440BD7F3-9DDC-4EAD-86EA-84B6BBD4AACB}" srcOrd="0" destOrd="0" presId="urn:microsoft.com/office/officeart/2005/8/layout/cycle6"/>
    <dgm:cxn modelId="{AB7E6F77-F5B2-4C0E-8151-CFFE62A8DF68}" type="presParOf" srcId="{D90E87C0-7184-4358-9099-6454814C0D22}" destId="{7A456596-7297-4730-BE07-9FD87D5121B4}" srcOrd="0" destOrd="0" presId="urn:microsoft.com/office/officeart/2005/8/layout/cycle6"/>
    <dgm:cxn modelId="{10A42F92-CACE-40A0-8960-0354D6F166C9}" type="presParOf" srcId="{D90E87C0-7184-4358-9099-6454814C0D22}" destId="{1DE2575E-6A37-49DC-B2B9-8BE03A577D75}" srcOrd="1" destOrd="0" presId="urn:microsoft.com/office/officeart/2005/8/layout/cycle6"/>
    <dgm:cxn modelId="{01FD3EB0-7B16-4551-BA1A-4A2BDF8B16F6}" type="presParOf" srcId="{D90E87C0-7184-4358-9099-6454814C0D22}" destId="{7DB505A9-E7A8-404A-9112-82B4E1133203}" srcOrd="2" destOrd="0" presId="urn:microsoft.com/office/officeart/2005/8/layout/cycle6"/>
    <dgm:cxn modelId="{1E49726A-3943-4CC5-B358-45C89E9F5502}" type="presParOf" srcId="{D90E87C0-7184-4358-9099-6454814C0D22}" destId="{E048443E-67A5-442D-B125-B185F5C0ADF5}" srcOrd="3" destOrd="0" presId="urn:microsoft.com/office/officeart/2005/8/layout/cycle6"/>
    <dgm:cxn modelId="{51DAEAA6-B39D-424D-AE37-D409447C4B85}" type="presParOf" srcId="{D90E87C0-7184-4358-9099-6454814C0D22}" destId="{C5A91454-3A13-4D44-92ED-769C4397EFA2}" srcOrd="4" destOrd="0" presId="urn:microsoft.com/office/officeart/2005/8/layout/cycle6"/>
    <dgm:cxn modelId="{B7ED8AAE-5FC8-46BB-A397-9DE3854F0A89}" type="presParOf" srcId="{D90E87C0-7184-4358-9099-6454814C0D22}" destId="{8067EAA3-FE87-4570-B4A4-DDDFC782EA4F}" srcOrd="5" destOrd="0" presId="urn:microsoft.com/office/officeart/2005/8/layout/cycle6"/>
    <dgm:cxn modelId="{B7F4C857-473B-4FBD-8B55-FE692BC07430}" type="presParOf" srcId="{D90E87C0-7184-4358-9099-6454814C0D22}" destId="{440BD7F3-9DDC-4EAD-86EA-84B6BBD4AACB}" srcOrd="6" destOrd="0" presId="urn:microsoft.com/office/officeart/2005/8/layout/cycle6"/>
    <dgm:cxn modelId="{6CA5A412-1C6A-479B-BE20-F52865387BC8}" type="presParOf" srcId="{D90E87C0-7184-4358-9099-6454814C0D22}" destId="{EAE00299-B3D7-4A4D-A379-864238DBC5C2}" srcOrd="7" destOrd="0" presId="urn:microsoft.com/office/officeart/2005/8/layout/cycle6"/>
    <dgm:cxn modelId="{D2D14A15-7426-41FA-B449-B510B6AD579A}" type="presParOf" srcId="{D90E87C0-7184-4358-9099-6454814C0D22}" destId="{E83228B9-F040-42E9-B296-756E6D425A3A}" srcOrd="8" destOrd="0" presId="urn:microsoft.com/office/officeart/2005/8/layout/cycle6"/>
    <dgm:cxn modelId="{80DBFFA9-D108-477A-A466-F7BF8A1CD3D3}" type="presParOf" srcId="{D90E87C0-7184-4358-9099-6454814C0D22}" destId="{85F82187-96A4-44A7-B753-D695BCBED105}" srcOrd="9" destOrd="0" presId="urn:microsoft.com/office/officeart/2005/8/layout/cycle6"/>
    <dgm:cxn modelId="{5E9A8FFD-B2E2-4D1D-BBDD-E7F549891700}" type="presParOf" srcId="{D90E87C0-7184-4358-9099-6454814C0D22}" destId="{2ECEE731-DA8B-47CE-A3AA-99730B17457B}" srcOrd="10" destOrd="0" presId="urn:microsoft.com/office/officeart/2005/8/layout/cycle6"/>
    <dgm:cxn modelId="{014E6DA8-8A5E-4800-BC72-025F2435778A}" type="presParOf" srcId="{D90E87C0-7184-4358-9099-6454814C0D22}" destId="{BD97CBE5-DA4E-4A5C-87F7-04095AEC7A2B}" srcOrd="11" destOrd="0" presId="urn:microsoft.com/office/officeart/2005/8/layout/cycle6"/>
    <dgm:cxn modelId="{F90FD4D9-B630-4E2F-86FC-924E37F1CBAA}" type="presParOf" srcId="{D90E87C0-7184-4358-9099-6454814C0D22}" destId="{381A8F03-1049-4953-AF63-00D9B3DD10A3}" srcOrd="12" destOrd="0" presId="urn:microsoft.com/office/officeart/2005/8/layout/cycle6"/>
    <dgm:cxn modelId="{584DA71E-7D89-45BC-BF91-E8F7DBC4147D}" type="presParOf" srcId="{D90E87C0-7184-4358-9099-6454814C0D22}" destId="{BAED43BC-4999-4641-9FAD-387F171760BD}" srcOrd="13" destOrd="0" presId="urn:microsoft.com/office/officeart/2005/8/layout/cycle6"/>
    <dgm:cxn modelId="{AF55BB35-A200-4FA8-8470-5F811391765E}" type="presParOf" srcId="{D90E87C0-7184-4358-9099-6454814C0D22}" destId="{F2C1CE44-4FAC-4889-84B6-9D5775DE9A4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89A68-C2F5-4E28-BF8E-D26EBBABD05B}">
      <dsp:nvSpPr>
        <dsp:cNvPr id="0" name=""/>
        <dsp:cNvSpPr/>
      </dsp:nvSpPr>
      <dsp:spPr>
        <a:xfrm>
          <a:off x="2971823" y="2108179"/>
          <a:ext cx="2323868" cy="22441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LAWATAN VERIFIKASI NAZIRAN SESI 2/2015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312146" y="2436827"/>
        <a:ext cx="1643222" cy="1586855"/>
      </dsp:txXfrm>
    </dsp:sp>
    <dsp:sp modelId="{01E13217-3DB1-4EE2-8D14-E9DBF88C7CF3}">
      <dsp:nvSpPr>
        <dsp:cNvPr id="0" name=""/>
        <dsp:cNvSpPr/>
      </dsp:nvSpPr>
      <dsp:spPr>
        <a:xfrm rot="12525408">
          <a:off x="1318455" y="1905147"/>
          <a:ext cx="1824504" cy="561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5ECF8-32F9-4B8E-9AD1-CDD47A73F280}">
      <dsp:nvSpPr>
        <dsp:cNvPr id="0" name=""/>
        <dsp:cNvSpPr/>
      </dsp:nvSpPr>
      <dsp:spPr>
        <a:xfrm>
          <a:off x="304814" y="998327"/>
          <a:ext cx="2252298" cy="1497414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27 JULAI 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13 OGOS 2015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48672" y="1042185"/>
        <a:ext cx="2164582" cy="1409698"/>
      </dsp:txXfrm>
    </dsp:sp>
    <dsp:sp modelId="{87275E61-BD94-4055-9D10-13D0FFACAD53}">
      <dsp:nvSpPr>
        <dsp:cNvPr id="0" name=""/>
        <dsp:cNvSpPr/>
      </dsp:nvSpPr>
      <dsp:spPr>
        <a:xfrm rot="16302702">
          <a:off x="3515017" y="1074914"/>
          <a:ext cx="1349519" cy="561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AC077-AF8A-4417-83A8-AE6FA15C88B0}">
      <dsp:nvSpPr>
        <dsp:cNvPr id="0" name=""/>
        <dsp:cNvSpPr/>
      </dsp:nvSpPr>
      <dsp:spPr>
        <a:xfrm>
          <a:off x="2992282" y="-67486"/>
          <a:ext cx="2435301" cy="149741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94 PEGAWAI NAZIRAN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036140" y="-23628"/>
        <a:ext cx="2347585" cy="1409698"/>
      </dsp:txXfrm>
    </dsp:sp>
    <dsp:sp modelId="{283C7619-1DCA-4BF0-AA13-5FE680CBC7A4}">
      <dsp:nvSpPr>
        <dsp:cNvPr id="0" name=""/>
        <dsp:cNvSpPr/>
      </dsp:nvSpPr>
      <dsp:spPr>
        <a:xfrm rot="19936413">
          <a:off x="5142991" y="1913645"/>
          <a:ext cx="1923098" cy="56153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A2219-CFE4-44C9-894F-33FBD641BC2E}">
      <dsp:nvSpPr>
        <dsp:cNvPr id="0" name=""/>
        <dsp:cNvSpPr/>
      </dsp:nvSpPr>
      <dsp:spPr>
        <a:xfrm>
          <a:off x="6019799" y="998342"/>
          <a:ext cx="1871767" cy="1497414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33 ILJTM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6063657" y="1042200"/>
        <a:ext cx="1784051" cy="14096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LAMPIRAN 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9A9FE-2B0F-4532-861E-8F0A35F1582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9DDAD-307E-43EA-AF80-E74D59FB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4257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3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00DFF-3FB5-4855-BCD4-4B65CD42F795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FB9A0-F850-4A6B-8EB8-6B0C69A42D1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3935950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FB9A0-F850-4A6B-8EB8-6B0C69A42D11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3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9923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E160D2-E880-40AF-A9CC-FEAEE49EDAB4}" type="datetime1">
              <a:rPr lang="en-US" smtClean="0"/>
              <a:t>10/8/2015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2B598-F812-4B38-9D4D-10DFE727842F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70F6C-CFC9-4BEE-BF8C-27444C171ED8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02670-D0A4-4B0E-AF59-0B01E060F6C0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A323050-1242-4C3C-857E-965DFDD609DC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E4E33-280D-4731-AC1D-8CD77A35732A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EA4B7-6F67-4DC5-B940-44DEC47D7945}" type="datetime1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939F6-61D1-41E2-A5E8-47EAB6D3C1EE}" type="datetime1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2C47-7013-4D72-B0A1-A99B4D75FD21}" type="datetime1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48BC-6B0C-42EC-8ABD-D1156624E2A8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C345-72D3-4BBD-BC7C-7266CBC5E6CE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840491-6005-4C56-B1C4-0D0E2A333BA7}" type="datetime1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273221-3074-40B0-BD1F-5FA5D9CD809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bizandlegis.com/in/realestate/j/images/doc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337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3657600"/>
            <a:ext cx="6096000" cy="9906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LAPORAN VERIFIKASI </a:t>
            </a:r>
            <a:br>
              <a:rPr lang="en-US" b="1" dirty="0" smtClean="0"/>
            </a:br>
            <a:r>
              <a:rPr lang="en-US" b="1" dirty="0" smtClean="0"/>
              <a:t>PEGAWAI NAZIRAN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105400"/>
            <a:ext cx="6858000" cy="533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SESI 2/2015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9" descr="http://www.jtm.gov.my/ver25/images/stories/logo_JTM20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12738"/>
            <a:ext cx="19050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Image result for document verific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document verificat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9149488"/>
              </p:ext>
            </p:extLst>
          </p:nvPr>
        </p:nvGraphicFramePr>
        <p:xfrm>
          <a:off x="457200" y="1143000"/>
          <a:ext cx="8153400" cy="5386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MAKLUM BALAS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5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MAKLUMAT VERIFIKASI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00366505"/>
              </p:ext>
            </p:extLst>
          </p:nvPr>
        </p:nvGraphicFramePr>
        <p:xfrm>
          <a:off x="609600" y="1701800"/>
          <a:ext cx="822960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78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PENEMUAN VERIFIKASI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80995"/>
              </p:ext>
            </p:extLst>
          </p:nvPr>
        </p:nvGraphicFramePr>
        <p:xfrm>
          <a:off x="251520" y="1219200"/>
          <a:ext cx="8587679" cy="54041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86680"/>
                <a:gridCol w="1676400"/>
                <a:gridCol w="3962400"/>
                <a:gridCol w="23621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014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Kaedah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Pengajaran</a:t>
                      </a:r>
                      <a:r>
                        <a:rPr lang="en-US" sz="2000" baseline="0" dirty="0" smtClean="0"/>
                        <a:t> Pedagogy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P&amp;P 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dilaksanakan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mengikut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kaedah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pedagogi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Majoriti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pengajar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telah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mengikuti</a:t>
                      </a:r>
                      <a:r>
                        <a:rPr lang="en-US" sz="1800" baseline="0" dirty="0" smtClean="0"/>
                        <a:t> pedagogy, </a:t>
                      </a:r>
                      <a:r>
                        <a:rPr lang="en-US" sz="1800" baseline="0" dirty="0" err="1" smtClean="0"/>
                        <a:t>namun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sebilangan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pengajar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masih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belum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mengikuti</a:t>
                      </a:r>
                      <a:r>
                        <a:rPr lang="en-US" sz="1800" baseline="0" dirty="0" smtClean="0"/>
                        <a:t> pedagogy </a:t>
                      </a:r>
                      <a:r>
                        <a:rPr lang="en-US" sz="1800" baseline="0" dirty="0" err="1" smtClean="0"/>
                        <a:t>terutama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pengajar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lantikan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baru</a:t>
                      </a:r>
                      <a:r>
                        <a:rPr lang="en-US" sz="1800" baseline="0" dirty="0" smtClean="0"/>
                        <a:t>.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ILP APNT</a:t>
                      </a:r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ILP </a:t>
                      </a:r>
                      <a:r>
                        <a:rPr lang="en-US" sz="1800" dirty="0" err="1" smtClean="0"/>
                        <a:t>Kangar</a:t>
                      </a:r>
                      <a:endParaRPr lang="en-US" sz="1800" dirty="0" smtClean="0"/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ILP Miri</a:t>
                      </a:r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ILP </a:t>
                      </a:r>
                      <a:r>
                        <a:rPr lang="en-US" sz="1800" dirty="0" err="1" smtClean="0"/>
                        <a:t>Marang</a:t>
                      </a:r>
                      <a:endParaRPr lang="en-US" sz="1800" dirty="0" smtClean="0"/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ADTEC Taiping</a:t>
                      </a:r>
                    </a:p>
                    <a:p>
                      <a:pPr marL="285750" lvl="0" indent="0" defTabSz="1511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ADTEC Melaka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564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Penggunaan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silibus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dan</a:t>
                      </a:r>
                      <a:r>
                        <a:rPr lang="en-US" sz="2000" dirty="0" smtClean="0"/>
                        <a:t> WIM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lvl="0" indent="-342900" defTabSz="7112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Menggunakan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silibus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terkini</a:t>
                      </a:r>
                      <a:r>
                        <a:rPr lang="en-US" sz="1800" dirty="0" smtClean="0"/>
                        <a:t>.</a:t>
                      </a:r>
                    </a:p>
                    <a:p>
                      <a:pPr marL="514350" lvl="0" indent="-342900" defTabSz="7112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Silibus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diubahsuai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bersandarkan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kesesuaian</a:t>
                      </a:r>
                      <a:r>
                        <a:rPr lang="en-US" sz="1800" baseline="0" dirty="0" smtClean="0"/>
                        <a:t> masa </a:t>
                      </a:r>
                      <a:r>
                        <a:rPr lang="en-US" sz="1800" baseline="0" dirty="0" err="1" smtClean="0"/>
                        <a:t>latihan</a:t>
                      </a:r>
                      <a:r>
                        <a:rPr lang="en-US" sz="1800" baseline="0" dirty="0" smtClean="0"/>
                        <a:t> 18 </a:t>
                      </a:r>
                      <a:r>
                        <a:rPr lang="en-US" sz="1800" baseline="0" dirty="0" err="1" smtClean="0"/>
                        <a:t>minggu</a:t>
                      </a:r>
                      <a:r>
                        <a:rPr lang="en-US" sz="1800" baseline="0" dirty="0" smtClean="0"/>
                        <a:t> per semester.</a:t>
                      </a:r>
                    </a:p>
                    <a:p>
                      <a:pPr marL="514350" lvl="0" indent="-342900" defTabSz="7112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Edaran</a:t>
                      </a:r>
                      <a:r>
                        <a:rPr lang="en-US" sz="1800" dirty="0" smtClean="0"/>
                        <a:t> WIM </a:t>
                      </a:r>
                      <a:r>
                        <a:rPr lang="en-US" sz="1800" dirty="0" err="1" smtClean="0"/>
                        <a:t>bagi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kursus-kursus</a:t>
                      </a:r>
                      <a:r>
                        <a:rPr lang="en-US" sz="1800" dirty="0" smtClean="0"/>
                        <a:t> yang </a:t>
                      </a:r>
                      <a:r>
                        <a:rPr lang="en-US" sz="1800" dirty="0" err="1" smtClean="0"/>
                        <a:t>menjalankan</a:t>
                      </a:r>
                      <a:r>
                        <a:rPr lang="en-US" sz="1800" dirty="0" smtClean="0"/>
                        <a:t> NOSS </a:t>
                      </a:r>
                      <a:r>
                        <a:rPr lang="en-US" sz="1800" dirty="0" err="1" smtClean="0"/>
                        <a:t>baru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CoCU</a:t>
                      </a:r>
                      <a:r>
                        <a:rPr lang="en-US" sz="1800" dirty="0" smtClean="0"/>
                        <a:t>).</a:t>
                      </a:r>
                    </a:p>
                    <a:p>
                      <a:pPr marL="514350" lvl="0" indent="-342900" defTabSz="7112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Tek</a:t>
                      </a:r>
                      <a:r>
                        <a:rPr lang="en-US" sz="1800" dirty="0" smtClean="0"/>
                        <a:t>. </a:t>
                      </a:r>
                      <a:r>
                        <a:rPr lang="en-US" sz="1800" dirty="0" err="1" smtClean="0"/>
                        <a:t>Automotif</a:t>
                      </a:r>
                      <a:r>
                        <a:rPr lang="en-US" sz="1800" dirty="0" smtClean="0"/>
                        <a:t> : </a:t>
                      </a:r>
                      <a:r>
                        <a:rPr lang="en-US" sz="1800" dirty="0" err="1" smtClean="0"/>
                        <a:t>melaksanakan</a:t>
                      </a:r>
                      <a:r>
                        <a:rPr lang="en-US" sz="1800" dirty="0" smtClean="0"/>
                        <a:t>  </a:t>
                      </a:r>
                      <a:r>
                        <a:rPr lang="en-US" sz="1800" dirty="0" err="1" smtClean="0"/>
                        <a:t>silibus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baru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tetapi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menggunapakai</a:t>
                      </a:r>
                      <a:r>
                        <a:rPr lang="en-US" sz="1800" dirty="0" smtClean="0"/>
                        <a:t> WIM lama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ADTEC Shah </a:t>
                      </a:r>
                      <a:r>
                        <a:rPr lang="en-US" sz="1800" dirty="0" err="1" smtClean="0"/>
                        <a:t>Alam</a:t>
                      </a: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ILP </a:t>
                      </a:r>
                      <a:r>
                        <a:rPr lang="en-US" sz="1800" dirty="0" err="1" smtClean="0"/>
                        <a:t>Perai</a:t>
                      </a: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ILP </a:t>
                      </a:r>
                      <a:r>
                        <a:rPr lang="en-US" sz="1800" dirty="0" err="1" smtClean="0"/>
                        <a:t>Marang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8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PENEMUAN VERIFIKASI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033326"/>
              </p:ext>
            </p:extLst>
          </p:nvPr>
        </p:nvGraphicFramePr>
        <p:xfrm>
          <a:off x="251520" y="1143000"/>
          <a:ext cx="8663880" cy="527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86680"/>
                <a:gridCol w="1696481"/>
                <a:gridCol w="4247119"/>
                <a:gridCol w="2133600"/>
              </a:tblGrid>
              <a:tr h="7064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81756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Kawalan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atas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pelajar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Baik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terkawal</a:t>
                      </a:r>
                      <a:r>
                        <a:rPr lang="en-US" sz="1800" dirty="0" smtClean="0"/>
                        <a:t>.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176940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Pengurusan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peralatan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latihan</a:t>
                      </a:r>
                      <a:r>
                        <a:rPr lang="en-US" sz="1800" dirty="0" smtClean="0"/>
                        <a:t> / </a:t>
                      </a:r>
                      <a:r>
                        <a:rPr lang="en-US" sz="1800" dirty="0" err="1" smtClean="0"/>
                        <a:t>mesin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Baik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penyelenggaraan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dijalankan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dalam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keadaan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terancang</a:t>
                      </a:r>
                      <a:r>
                        <a:rPr lang="en-US" sz="1800" baseline="0" dirty="0" smtClean="0"/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Peralatan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perlu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dinaiktaraf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sesuai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dengan</a:t>
                      </a:r>
                      <a:r>
                        <a:rPr lang="en-US" sz="1800" baseline="0" dirty="0" smtClean="0"/>
                        <a:t> NOSS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teknologi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semasa</a:t>
                      </a:r>
                      <a:r>
                        <a:rPr lang="en-US" sz="1800" baseline="0" dirty="0" smtClean="0"/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Memerlukan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peruntukan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lebih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banyak</a:t>
                      </a:r>
                      <a:r>
                        <a:rPr lang="en-US" sz="1800" baseline="0" dirty="0" smtClean="0"/>
                        <a:t>  </a:t>
                      </a:r>
                      <a:r>
                        <a:rPr lang="en-US" sz="1800" baseline="0" dirty="0" err="1" smtClean="0"/>
                        <a:t>untuk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penyelengaraan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peralatan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kerana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terdapat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banyak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bengkel</a:t>
                      </a:r>
                      <a:r>
                        <a:rPr lang="en-US" sz="1800" baseline="0" dirty="0" smtClean="0"/>
                        <a:t>.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Masih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terdapat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peralatan</a:t>
                      </a:r>
                      <a:r>
                        <a:rPr lang="en-US" sz="1800" baseline="0" dirty="0" smtClean="0"/>
                        <a:t> yang </a:t>
                      </a:r>
                      <a:r>
                        <a:rPr lang="en-US" sz="1800" baseline="0" dirty="0" err="1" smtClean="0"/>
                        <a:t>belum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diterima</a:t>
                      </a:r>
                      <a:r>
                        <a:rPr lang="en-US" sz="1800" baseline="0" dirty="0" smtClean="0"/>
                        <a:t> – </a:t>
                      </a:r>
                      <a:r>
                        <a:rPr lang="en-US" sz="1800" baseline="0" dirty="0" err="1" smtClean="0"/>
                        <a:t>Bengkel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teknologi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Automotif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Plastik</a:t>
                      </a:r>
                      <a:endParaRPr lang="en-US" sz="18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Keperluan</a:t>
                      </a:r>
                      <a:r>
                        <a:rPr lang="en-US" sz="1800" baseline="0" dirty="0" smtClean="0"/>
                        <a:t> AutoCAD </a:t>
                      </a:r>
                      <a:r>
                        <a:rPr lang="en-US" sz="1800" baseline="0" dirty="0" err="1" smtClean="0"/>
                        <a:t>terpaksa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berkongsi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diantara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Kursus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Mekatronik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CNC.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ILP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Pasir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Gudang</a:t>
                      </a:r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ILP </a:t>
                      </a:r>
                      <a:r>
                        <a:rPr lang="en-US" sz="1600" baseline="0" dirty="0" err="1" smtClean="0"/>
                        <a:t>Marang</a:t>
                      </a:r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ILP Kota </a:t>
                      </a:r>
                      <a:r>
                        <a:rPr lang="en-US" sz="1600" baseline="0" dirty="0" err="1" smtClean="0"/>
                        <a:t>Samarahan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3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PENEMUAN VERIFIKASI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990534"/>
              </p:ext>
            </p:extLst>
          </p:nvPr>
        </p:nvGraphicFramePr>
        <p:xfrm>
          <a:off x="152400" y="1447800"/>
          <a:ext cx="8587679" cy="4602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9080"/>
                <a:gridCol w="1524000"/>
                <a:gridCol w="3505200"/>
                <a:gridCol w="28193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991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Persekitaran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latihan</a:t>
                      </a:r>
                      <a:r>
                        <a:rPr lang="en-US" sz="1800" dirty="0" smtClean="0"/>
                        <a:t> / </a:t>
                      </a:r>
                      <a:r>
                        <a:rPr lang="en-US" sz="1800" dirty="0" err="1" smtClean="0"/>
                        <a:t>bengkel</a:t>
                      </a:r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err="1" smtClean="0"/>
                        <a:t>Baik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disarankan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amalan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persekitaran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berkualiti</a:t>
                      </a:r>
                      <a:r>
                        <a:rPr lang="en-US" sz="1800" baseline="0" dirty="0" smtClean="0"/>
                        <a:t> 5S </a:t>
                      </a:r>
                      <a:r>
                        <a:rPr lang="en-US" sz="1800" baseline="0" dirty="0" err="1" smtClean="0"/>
                        <a:t>diteruskan</a:t>
                      </a:r>
                      <a:r>
                        <a:rPr lang="en-US" sz="1800" baseline="0" dirty="0" smtClean="0"/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Persekitaran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latihan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kurang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kondusif</a:t>
                      </a:r>
                      <a:r>
                        <a:rPr lang="en-US" sz="1800" baseline="0" dirty="0" smtClean="0"/>
                        <a:t>, </a:t>
                      </a:r>
                      <a:r>
                        <a:rPr lang="en-US" sz="1800" baseline="0" dirty="0" err="1" smtClean="0"/>
                        <a:t>terdapat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bengkel</a:t>
                      </a:r>
                      <a:r>
                        <a:rPr lang="en-US" sz="1800" baseline="0" dirty="0" smtClean="0"/>
                        <a:t> yang </a:t>
                      </a:r>
                      <a:r>
                        <a:rPr lang="en-US" sz="1800" baseline="0" dirty="0" err="1" smtClean="0"/>
                        <a:t>panas</a:t>
                      </a:r>
                      <a:r>
                        <a:rPr lang="en-US" sz="1800" baseline="0" dirty="0" smtClean="0"/>
                        <a:t> (air-</a:t>
                      </a:r>
                      <a:r>
                        <a:rPr lang="en-US" sz="1800" baseline="0" dirty="0" err="1" smtClean="0"/>
                        <a:t>cond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tidak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berfungsi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dengan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baik</a:t>
                      </a:r>
                      <a:r>
                        <a:rPr lang="en-US" sz="1800" baseline="0" dirty="0" smtClean="0"/>
                        <a:t>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Pembaikan</a:t>
                      </a:r>
                      <a:r>
                        <a:rPr lang="en-US" sz="1800" baseline="0" dirty="0" smtClean="0"/>
                        <a:t> / </a:t>
                      </a:r>
                      <a:r>
                        <a:rPr lang="en-US" sz="1800" baseline="0" dirty="0" err="1" smtClean="0"/>
                        <a:t>Naik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taraf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bengkel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sedia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ada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bagi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menampung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bilangan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pelajar</a:t>
                      </a:r>
                      <a:r>
                        <a:rPr lang="en-US" sz="1800" baseline="0" dirty="0" smtClean="0"/>
                        <a:t> yang </a:t>
                      </a:r>
                      <a:r>
                        <a:rPr lang="en-US" sz="1800" baseline="0" dirty="0" err="1" smtClean="0"/>
                        <a:t>semakin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bertambah</a:t>
                      </a:r>
                      <a:r>
                        <a:rPr lang="en-US" sz="1800" baseline="0" dirty="0" smtClean="0"/>
                        <a:t>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err="1" smtClean="0"/>
                        <a:t>Memohon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penyelenggaraan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i="1" baseline="0" dirty="0" smtClean="0"/>
                        <a:t>Shearing Machine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dibuat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sementara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masih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dalam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jaminan</a:t>
                      </a:r>
                      <a:r>
                        <a:rPr lang="en-US" sz="1800" i="0" baseline="0" dirty="0" smtClean="0"/>
                        <a:t> </a:t>
                      </a:r>
                      <a:r>
                        <a:rPr lang="en-US" sz="1800" i="0" baseline="0" dirty="0" err="1" smtClean="0"/>
                        <a:t>syarikat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ADTEC Shah </a:t>
                      </a:r>
                      <a:r>
                        <a:rPr lang="en-US" sz="1600" dirty="0" err="1" smtClean="0"/>
                        <a:t>Alam</a:t>
                      </a:r>
                      <a:r>
                        <a:rPr lang="en-US" sz="1600" dirty="0" smtClean="0"/>
                        <a:t> / ILP Kota </a:t>
                      </a:r>
                      <a:r>
                        <a:rPr lang="en-US" sz="1600" dirty="0" err="1" smtClean="0"/>
                        <a:t>Samarahan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ADTEC Shah </a:t>
                      </a:r>
                      <a:r>
                        <a:rPr lang="en-US" sz="1600" dirty="0" err="1" smtClean="0"/>
                        <a:t>Alam</a:t>
                      </a:r>
                      <a:r>
                        <a:rPr lang="en-US" sz="1600" dirty="0" smtClean="0"/>
                        <a:t> / ILP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Pasir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Gudang</a:t>
                      </a:r>
                      <a:r>
                        <a:rPr lang="en-US" sz="1600" baseline="0" dirty="0" smtClean="0"/>
                        <a:t> / ILP Kuala Lumpur / ADTEC </a:t>
                      </a:r>
                      <a:r>
                        <a:rPr lang="en-US" sz="1600" baseline="0" dirty="0" err="1" smtClean="0"/>
                        <a:t>Kemaman</a:t>
                      </a:r>
                      <a:endParaRPr lang="en-US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ILP Miri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8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283931"/>
              </p:ext>
            </p:extLst>
          </p:nvPr>
        </p:nvGraphicFramePr>
        <p:xfrm>
          <a:off x="251520" y="990600"/>
          <a:ext cx="8587679" cy="5212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9080"/>
                <a:gridCol w="1524000"/>
                <a:gridCol w="3505200"/>
                <a:gridCol w="2819399"/>
              </a:tblGrid>
              <a:tr h="3650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BIL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PERKARA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PENEMUAN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CATATAN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9991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Pemeriksaan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Sistem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Penilaian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Memuaskan</a:t>
                      </a:r>
                      <a:r>
                        <a:rPr lang="en-US" sz="1600" baseline="0" dirty="0" smtClean="0"/>
                        <a:t>. </a:t>
                      </a:r>
                      <a:r>
                        <a:rPr lang="en-US" sz="1600" baseline="0" dirty="0" err="1" smtClean="0"/>
                        <a:t>Sistem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penilaian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berjalan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dengan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baik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berpandukan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garis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panduan</a:t>
                      </a:r>
                      <a:r>
                        <a:rPr lang="en-US" sz="1600" baseline="0" dirty="0" smtClean="0"/>
                        <a:t> yang </a:t>
                      </a:r>
                      <a:r>
                        <a:rPr lang="en-US" sz="1600" baseline="0" dirty="0" err="1" smtClean="0"/>
                        <a:t>telah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ditetapkan</a:t>
                      </a:r>
                      <a:r>
                        <a:rPr lang="en-US" sz="1600" baseline="0" dirty="0" smtClean="0"/>
                        <a:t>. </a:t>
                      </a:r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Kriteria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penilaian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aras-aras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kesukaran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soalan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kerja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kursus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dicadangkan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untuk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disemak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semula</a:t>
                      </a:r>
                      <a:r>
                        <a:rPr lang="en-US" sz="1600" baseline="0" dirty="0" smtClean="0"/>
                        <a:t>.</a:t>
                      </a:r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baseline="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Berdasarkan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keputusan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pelajar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semua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pelajar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adalah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cemerlang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baseline="0" dirty="0" err="1" smtClean="0"/>
                        <a:t>dimana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tidak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menggambarkan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keadaan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sebenar</a:t>
                      </a:r>
                      <a:r>
                        <a:rPr lang="en-US" sz="1600" baseline="0" dirty="0" smtClean="0"/>
                        <a:t> – ILP Kota </a:t>
                      </a:r>
                      <a:r>
                        <a:rPr lang="en-US" sz="1600" baseline="0" dirty="0" err="1" smtClean="0"/>
                        <a:t>Samarahan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9991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Penggunaan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pusat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sumber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 smtClean="0"/>
                        <a:t>Baik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Penambahan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buku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rujukan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teknikal</a:t>
                      </a:r>
                      <a:r>
                        <a:rPr lang="en-US" sz="1600" baseline="0" dirty="0" smtClean="0"/>
                        <a:t>/ </a:t>
                      </a:r>
                      <a:r>
                        <a:rPr lang="en-US" sz="1600" baseline="0" dirty="0" err="1" smtClean="0"/>
                        <a:t>kemahiran</a:t>
                      </a:r>
                      <a:r>
                        <a:rPr lang="en-US" sz="1600" baseline="0" dirty="0" smtClean="0"/>
                        <a:t> yang </a:t>
                      </a:r>
                      <a:r>
                        <a:rPr lang="en-US" sz="1600" baseline="0" dirty="0" err="1" smtClean="0"/>
                        <a:t>baru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pada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penghujung</a:t>
                      </a:r>
                      <a:r>
                        <a:rPr lang="en-US" sz="1600" baseline="0" dirty="0" smtClean="0"/>
                        <a:t> 2014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err="1" smtClean="0"/>
                        <a:t>Masalah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kekurangan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bahan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rujukan</a:t>
                      </a:r>
                      <a:endParaRPr lang="en-US" sz="16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err="1" smtClean="0"/>
                        <a:t>Keperluan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meja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kerusi</a:t>
                      </a:r>
                      <a:r>
                        <a:rPr lang="en-US" sz="1600" baseline="0" dirty="0" smtClean="0"/>
                        <a:t> di </a:t>
                      </a:r>
                      <a:r>
                        <a:rPr lang="en-US" sz="1600" baseline="0" dirty="0" err="1" smtClean="0"/>
                        <a:t>Pusat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Sumber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tidak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mencukupi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ILP </a:t>
                      </a:r>
                      <a:r>
                        <a:rPr lang="en-US" sz="1600" dirty="0" err="1" smtClean="0"/>
                        <a:t>Kangar</a:t>
                      </a:r>
                      <a:r>
                        <a:rPr lang="en-US" sz="1600" dirty="0" smtClean="0"/>
                        <a:t> / ILP Kuala Langat</a:t>
                      </a:r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ADTEC </a:t>
                      </a:r>
                      <a:r>
                        <a:rPr lang="en-US" sz="1600" dirty="0" err="1" smtClean="0"/>
                        <a:t>Kemaman</a:t>
                      </a:r>
                      <a:r>
                        <a:rPr lang="en-US" sz="1600" dirty="0" smtClean="0"/>
                        <a:t> / ILP Kota </a:t>
                      </a:r>
                      <a:r>
                        <a:rPr lang="en-US" sz="1600" dirty="0" err="1" smtClean="0"/>
                        <a:t>Samarahan</a:t>
                      </a:r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ILP Kota </a:t>
                      </a:r>
                      <a:r>
                        <a:rPr lang="en-US" sz="1600" dirty="0" err="1" smtClean="0"/>
                        <a:t>Kinabalu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0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ISU-ISU UTAMA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52211"/>
              </p:ext>
            </p:extLst>
          </p:nvPr>
        </p:nvGraphicFramePr>
        <p:xfrm>
          <a:off x="228600" y="1143000"/>
          <a:ext cx="8915399" cy="5022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5562600"/>
                <a:gridCol w="2666999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6248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Dokumentasi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SPC: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Jumlah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kredit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lulus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selaras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diantara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SPC.05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SPC.06 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masalah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TMS)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Jumlah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BK-T11-03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selaras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BK-T11-05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SPC.03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berbeza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dengan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status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SPC.05 – auto generate TMS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Senarai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yang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berhenti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SPC.02, SPC.03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SPC.05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Terdapat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PERHEBAT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senarai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Pendaftaran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Calon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SPC.01.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Kesilapan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SPC.02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SPC.05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Pedas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Shah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Alam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Shah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Alam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Taiping / 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Selandar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Miri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Kulim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Terdapat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bengkel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yang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membuat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Ulang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Nilai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walaupun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lulus (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kerja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kursus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melebihi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50%)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 Lumpur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28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ISU-ISU UTAMA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440927"/>
              </p:ext>
            </p:extLst>
          </p:nvPr>
        </p:nvGraphicFramePr>
        <p:xfrm>
          <a:off x="152400" y="1219200"/>
          <a:ext cx="8763000" cy="504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5455790"/>
                <a:gridCol w="2621410"/>
              </a:tblGrid>
              <a:tr h="492125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JTM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3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9296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3.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Pelaksanaan kerja kursus</a:t>
                      </a: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yang tidak seimbang, kerja kursus perlu melibatkan ujian prestasi dan ujian pengetahuan.</a:t>
                      </a:r>
                    </a:p>
                    <a:p>
                      <a:pPr algn="l" fontAlgn="b"/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ILP Labuan / ADTEC Melaka / 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Jerantut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4.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Komposisi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bagi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program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Sijil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DT,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DTK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perlu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diberi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perhatian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yang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serius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kerana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mempengaruhi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Gred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CGPA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pelajar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5.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Pemberian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markah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secara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pukal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8274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Maklumat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untuk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semakan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naziran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dikemas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kini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Terdapat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tambahan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semakan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Melaka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29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ISU-ISU UTAMA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627883"/>
              </p:ext>
            </p:extLst>
          </p:nvPr>
        </p:nvGraphicFramePr>
        <p:xfrm>
          <a:off x="152400" y="1295400"/>
          <a:ext cx="8844365" cy="524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205"/>
                <a:gridCol w="5598750"/>
                <a:gridCol w="2621410"/>
              </a:tblGrid>
              <a:tr h="469834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SISTEM PENILAIAN JPK</a:t>
                      </a:r>
                      <a:endParaRPr lang="en-US" sz="2400" dirty="0"/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561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BIL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PENEMUAN</a:t>
                      </a:r>
                      <a:endParaRPr lang="en-US" sz="1800" b="1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INSTITUT</a:t>
                      </a:r>
                      <a:endParaRPr lang="en-US" sz="1800" b="1" dirty="0"/>
                    </a:p>
                  </a:txBody>
                  <a:tcPr marT="45716" marB="45716"/>
                </a:tc>
              </a:tr>
              <a:tr h="3418226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1.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Portfolio</a:t>
                      </a: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: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Penyeragaman format susunan dan tarikh pada tandatangan dalam RPK perlu dibuat pelarasan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endParaRPr lang="nn-NO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Tiada pemberat pada Penilaian Teori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Tempoh penyemakan dan pengesahan portfolio pelajar oleh PP dan PPD terlalu lama. 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Masih terdapat pelajar yang masukkan Kertas Tugasan dalam portfolio. Kertas penilaian pengetahuan dan penilaian prestasi sahaja yang perlu dimasukkan sebagai bukti keterampilan di dalam portfolio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Portfolio Tahap terendah bagi Program Persijilan Tunggal perlu dibangunkan untuk semakan pihak Naziran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n-N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Tiada skema pemarkahan bagi Kertas Ujian Amali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Bukit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Katil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ILP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K.Langat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ILP Kuala Lumpur / ILP KK / ILP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Selandar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ILP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/ ILP Labuan/ ADTEC Kulim/ ADTEC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Jerantut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Bukit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Katil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Batu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Pahat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Lumpur</a:t>
                      </a: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ADTEC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Kemaman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Mersing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957599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2. </a:t>
                      </a:r>
                      <a:endParaRPr lang="en-US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Core Ability: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JPKCA01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tidak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disertakan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pada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setiap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penilaian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prestasi</a:t>
                      </a: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Kertas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Tugasan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Kertas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Kerja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dimasukkan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dalam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CA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 Lumpur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ILP Kuala Lumpur</a:t>
                      </a:r>
                    </a:p>
                    <a:p>
                      <a:pPr algn="l" fontAlgn="b"/>
                      <a:endParaRPr lang="en-US" sz="1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89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510</TotalTime>
  <Words>848</Words>
  <Application>Microsoft Office PowerPoint</Application>
  <PresentationFormat>On-screen Show (4:3)</PresentationFormat>
  <Paragraphs>221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LAPORAN VERIFIKASI  PEGAWAI NAZIRAN</vt:lpstr>
      <vt:lpstr>MAKLUMAT VERIFIKASI </vt:lpstr>
      <vt:lpstr>PENEMUAN VERIFIKASI </vt:lpstr>
      <vt:lpstr>PENEMUAN VERIFIKASI </vt:lpstr>
      <vt:lpstr>PENEMUAN VERIFIKASI </vt:lpstr>
      <vt:lpstr>PowerPoint Presentation</vt:lpstr>
      <vt:lpstr>ISU-ISU UTAMA</vt:lpstr>
      <vt:lpstr>ISU-ISU UTAMA</vt:lpstr>
      <vt:lpstr>ISU-ISU UTAMA</vt:lpstr>
      <vt:lpstr>MAKLUM BALAS</vt:lpstr>
    </vt:vector>
  </TitlesOfParts>
  <Company>jtm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LAPORAN VERIFIKASI  PEGAWAI NAZIRAN</dc:title>
  <dc:creator>azreen</dc:creator>
  <cp:lastModifiedBy>noralize</cp:lastModifiedBy>
  <cp:revision>32</cp:revision>
  <cp:lastPrinted>2015-08-17T08:36:46Z</cp:lastPrinted>
  <dcterms:created xsi:type="dcterms:W3CDTF">2015-08-17T00:47:46Z</dcterms:created>
  <dcterms:modified xsi:type="dcterms:W3CDTF">2015-10-08T08:14:42Z</dcterms:modified>
</cp:coreProperties>
</file>