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256" r:id="rId2"/>
    <p:sldId id="259" r:id="rId3"/>
    <p:sldId id="261" r:id="rId4"/>
    <p:sldId id="260" r:id="rId5"/>
    <p:sldId id="262" r:id="rId6"/>
    <p:sldId id="274" r:id="rId7"/>
    <p:sldId id="264" r:id="rId8"/>
    <p:sldId id="265" r:id="rId9"/>
    <p:sldId id="266" r:id="rId10"/>
    <p:sldId id="267" r:id="rId11"/>
    <p:sldId id="268" r:id="rId12"/>
    <p:sldId id="269" r:id="rId13"/>
    <p:sldId id="270" r:id="rId14"/>
    <p:sldId id="271" r:id="rId15"/>
    <p:sldId id="272" r:id="rId16"/>
    <p:sldId id="273" r:id="rId17"/>
    <p:sldId id="263"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9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LAMPIRAN 5</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BB5D7B-E99E-4388-923F-EFCD76F41D18}" type="datetimeFigureOut">
              <a:rPr lang="en-US" smtClean="0"/>
              <a:t>10/8/2015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4F1278-E162-4689-85C8-2D4132977E52}" type="slidenum">
              <a:rPr lang="en-US" smtClean="0"/>
              <a:t>‹#›</a:t>
            </a:fld>
            <a:endParaRPr lang="en-US"/>
          </a:p>
        </p:txBody>
      </p:sp>
    </p:spTree>
    <p:extLst>
      <p:ext uri="{BB962C8B-B14F-4D97-AF65-F5344CB8AC3E}">
        <p14:creationId xmlns:p14="http://schemas.microsoft.com/office/powerpoint/2010/main" val="294561045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LAMPIRAN 5</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BADA1D-31BF-4452-B059-5A6620303257}" type="datetimeFigureOut">
              <a:rPr lang="en-US" smtClean="0"/>
              <a:t>10/8/2015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603BEA-E98A-469B-8B19-232CDEB10E7F}" type="slidenum">
              <a:rPr lang="en-US" smtClean="0"/>
              <a:t>‹#›</a:t>
            </a:fld>
            <a:endParaRPr lang="en-US"/>
          </a:p>
        </p:txBody>
      </p:sp>
    </p:spTree>
    <p:extLst>
      <p:ext uri="{BB962C8B-B14F-4D97-AF65-F5344CB8AC3E}">
        <p14:creationId xmlns:p14="http://schemas.microsoft.com/office/powerpoint/2010/main" val="224826616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9A603BEA-E98A-469B-8B19-232CDEB10E7F}" type="slidenum">
              <a:rPr lang="en-US" smtClean="0"/>
              <a:t>1</a:t>
            </a:fld>
            <a:endParaRPr lang="en-US"/>
          </a:p>
        </p:txBody>
      </p:sp>
      <p:sp>
        <p:nvSpPr>
          <p:cNvPr id="5" name="Header Placeholder 4"/>
          <p:cNvSpPr>
            <a:spLocks noGrp="1"/>
          </p:cNvSpPr>
          <p:nvPr>
            <p:ph type="hdr" sz="quarter" idx="11"/>
          </p:nvPr>
        </p:nvSpPr>
        <p:spPr/>
        <p:txBody>
          <a:bodyPr/>
          <a:lstStyle/>
          <a:p>
            <a:r>
              <a:rPr lang="en-US" smtClean="0"/>
              <a:t>LAMPIRAN 5</a:t>
            </a:r>
            <a:endParaRPr lang="en-US"/>
          </a:p>
        </p:txBody>
      </p:sp>
    </p:spTree>
    <p:extLst>
      <p:ext uri="{BB962C8B-B14F-4D97-AF65-F5344CB8AC3E}">
        <p14:creationId xmlns:p14="http://schemas.microsoft.com/office/powerpoint/2010/main" val="2122790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67A9624-4D0B-424A-AE6A-A8267077BB3E}" type="datetimeFigureOut">
              <a:rPr lang="en-MY" smtClean="0"/>
              <a:t>8/10/2015</a:t>
            </a:fld>
            <a:endParaRPr lang="en-MY"/>
          </a:p>
        </p:txBody>
      </p:sp>
      <p:sp>
        <p:nvSpPr>
          <p:cNvPr id="17" name="Footer Placeholder 16"/>
          <p:cNvSpPr>
            <a:spLocks noGrp="1"/>
          </p:cNvSpPr>
          <p:nvPr>
            <p:ph type="ftr" sz="quarter" idx="11"/>
          </p:nvPr>
        </p:nvSpPr>
        <p:spPr/>
        <p:txBody>
          <a:bodyPr/>
          <a:lstStyle/>
          <a:p>
            <a:endParaRPr lang="en-MY"/>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1908FF2-0AA1-47BA-841B-3D4CD951284D}" type="slidenum">
              <a:rPr lang="en-MY" smtClean="0"/>
              <a:t>‹#›</a:t>
            </a:fld>
            <a:endParaRPr lang="en-MY"/>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7A9624-4D0B-424A-AE6A-A8267077BB3E}" type="datetimeFigureOut">
              <a:rPr lang="en-MY" smtClean="0"/>
              <a:t>8/10/2015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1908FF2-0AA1-47BA-841B-3D4CD951284D}" type="slidenum">
              <a:rPr lang="en-MY" smtClean="0"/>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7A9624-4D0B-424A-AE6A-A8267077BB3E}" type="datetimeFigureOut">
              <a:rPr lang="en-MY" smtClean="0"/>
              <a:t>8/10/2015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1908FF2-0AA1-47BA-841B-3D4CD951284D}" type="slidenum">
              <a:rPr lang="en-MY" smtClean="0"/>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67A9624-4D0B-424A-AE6A-A8267077BB3E}" type="datetimeFigureOut">
              <a:rPr lang="en-MY" smtClean="0"/>
              <a:t>8/10/2015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1908FF2-0AA1-47BA-841B-3D4CD951284D}" type="slidenum">
              <a:rPr lang="en-MY" smtClean="0"/>
              <a:t>‹#›</a:t>
            </a:fld>
            <a:endParaRPr lang="en-MY"/>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67A9624-4D0B-424A-AE6A-A8267077BB3E}" type="datetimeFigureOut">
              <a:rPr lang="en-MY" smtClean="0"/>
              <a:t>8/10/2015</a:t>
            </a:fld>
            <a:endParaRPr lang="en-MY"/>
          </a:p>
        </p:txBody>
      </p:sp>
      <p:sp>
        <p:nvSpPr>
          <p:cNvPr id="5" name="Footer Placeholder 4"/>
          <p:cNvSpPr>
            <a:spLocks noGrp="1"/>
          </p:cNvSpPr>
          <p:nvPr>
            <p:ph type="ftr" sz="quarter" idx="11"/>
          </p:nvPr>
        </p:nvSpPr>
        <p:spPr>
          <a:xfrm>
            <a:off x="800100" y="6172200"/>
            <a:ext cx="4000500" cy="457200"/>
          </a:xfrm>
        </p:spPr>
        <p:txBody>
          <a:bodyPr/>
          <a:lstStyle/>
          <a:p>
            <a:endParaRPr lang="en-MY"/>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1908FF2-0AA1-47BA-841B-3D4CD951284D}" type="slidenum">
              <a:rPr lang="en-MY" smtClean="0"/>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67A9624-4D0B-424A-AE6A-A8267077BB3E}" type="datetimeFigureOut">
              <a:rPr lang="en-MY" smtClean="0"/>
              <a:t>8/10/2015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1908FF2-0AA1-47BA-841B-3D4CD951284D}" type="slidenum">
              <a:rPr lang="en-MY" smtClean="0"/>
              <a:t>‹#›</a:t>
            </a:fld>
            <a:endParaRPr lang="en-MY"/>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67A9624-4D0B-424A-AE6A-A8267077BB3E}" type="datetimeFigureOut">
              <a:rPr lang="en-MY" smtClean="0"/>
              <a:t>8/10/2015</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81908FF2-0AA1-47BA-841B-3D4CD951284D}" type="slidenum">
              <a:rPr lang="en-MY" smtClean="0"/>
              <a:t>‹#›</a:t>
            </a:fld>
            <a:endParaRPr lang="en-MY"/>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67A9624-4D0B-424A-AE6A-A8267077BB3E}" type="datetimeFigureOut">
              <a:rPr lang="en-MY" smtClean="0"/>
              <a:t>8/10/2015</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81908FF2-0AA1-47BA-841B-3D4CD951284D}" type="slidenum">
              <a:rPr lang="en-MY" smtClean="0"/>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A9624-4D0B-424A-AE6A-A8267077BB3E}" type="datetimeFigureOut">
              <a:rPr lang="en-MY" smtClean="0"/>
              <a:t>8/10/2015</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81908FF2-0AA1-47BA-841B-3D4CD951284D}" type="slidenum">
              <a:rPr lang="en-MY" smtClean="0"/>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67A9624-4D0B-424A-AE6A-A8267077BB3E}" type="datetimeFigureOut">
              <a:rPr lang="en-MY" smtClean="0"/>
              <a:t>8/10/2015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1908FF2-0AA1-47BA-841B-3D4CD951284D}" type="slidenum">
              <a:rPr lang="en-MY" smtClean="0"/>
              <a:t>‹#›</a:t>
            </a:fld>
            <a:endParaRPr lang="en-MY"/>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67A9624-4D0B-424A-AE6A-A8267077BB3E}" type="datetimeFigureOut">
              <a:rPr lang="en-MY" smtClean="0"/>
              <a:t>8/10/2015</a:t>
            </a:fld>
            <a:endParaRPr lang="en-MY"/>
          </a:p>
        </p:txBody>
      </p:sp>
      <p:sp>
        <p:nvSpPr>
          <p:cNvPr id="6" name="Footer Placeholder 5"/>
          <p:cNvSpPr>
            <a:spLocks noGrp="1"/>
          </p:cNvSpPr>
          <p:nvPr>
            <p:ph type="ftr" sz="quarter" idx="11"/>
          </p:nvPr>
        </p:nvSpPr>
        <p:spPr>
          <a:xfrm>
            <a:off x="914400" y="6172200"/>
            <a:ext cx="3886200" cy="457200"/>
          </a:xfrm>
        </p:spPr>
        <p:txBody>
          <a:bodyPr/>
          <a:lstStyle/>
          <a:p>
            <a:endParaRPr lang="en-MY"/>
          </a:p>
        </p:txBody>
      </p:sp>
      <p:sp>
        <p:nvSpPr>
          <p:cNvPr id="7" name="Slide Number Placeholder 6"/>
          <p:cNvSpPr>
            <a:spLocks noGrp="1"/>
          </p:cNvSpPr>
          <p:nvPr>
            <p:ph type="sldNum" sz="quarter" idx="12"/>
          </p:nvPr>
        </p:nvSpPr>
        <p:spPr>
          <a:xfrm>
            <a:off x="146304" y="6208776"/>
            <a:ext cx="457200" cy="457200"/>
          </a:xfrm>
        </p:spPr>
        <p:txBody>
          <a:bodyPr/>
          <a:lstStyle/>
          <a:p>
            <a:fld id="{81908FF2-0AA1-47BA-841B-3D4CD951284D}" type="slidenum">
              <a:rPr lang="en-MY" smtClean="0"/>
              <a:t>‹#›</a:t>
            </a:fld>
            <a:endParaRPr lang="en-MY"/>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67A9624-4D0B-424A-AE6A-A8267077BB3E}" type="datetimeFigureOut">
              <a:rPr lang="en-MY" smtClean="0"/>
              <a:t>8/10/2015</a:t>
            </a:fld>
            <a:endParaRPr lang="en-MY"/>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MY"/>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1908FF2-0AA1-47BA-841B-3D4CD951284D}" type="slidenum">
              <a:rPr lang="en-MY" smtClean="0"/>
              <a:t>‹#›</a:t>
            </a:fld>
            <a:endParaRPr lang="en-MY"/>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948680"/>
          </a:xfrm>
        </p:spPr>
        <p:style>
          <a:lnRef idx="1">
            <a:schemeClr val="accent2"/>
          </a:lnRef>
          <a:fillRef idx="3">
            <a:schemeClr val="accent2"/>
          </a:fillRef>
          <a:effectRef idx="2">
            <a:schemeClr val="accent2"/>
          </a:effectRef>
          <a:fontRef idx="minor">
            <a:schemeClr val="lt1"/>
          </a:fontRef>
        </p:style>
        <p:txBody>
          <a:bodyPr>
            <a:normAutofit/>
          </a:bodyPr>
          <a:lstStyle/>
          <a:p>
            <a:r>
              <a:rPr lang="en-MY" dirty="0" smtClean="0">
                <a:solidFill>
                  <a:schemeClr val="tx1"/>
                </a:solidFill>
                <a:latin typeface="Aharoni" pitchFamily="2" charset="-79"/>
                <a:cs typeface="Aharoni" pitchFamily="2" charset="-79"/>
              </a:rPr>
              <a:t>PEMBENTANGAN KEPUTUSAN PEPERIKSAAN AKHIR BAGI SESI 1/2015</a:t>
            </a:r>
            <a:endParaRPr lang="en-MY" dirty="0">
              <a:solidFill>
                <a:schemeClr val="tx1"/>
              </a:solidFill>
              <a:latin typeface="Aharoni" pitchFamily="2" charset="-79"/>
              <a:cs typeface="Aharoni" pitchFamily="2" charset="-79"/>
            </a:endParaRPr>
          </a:p>
        </p:txBody>
      </p:sp>
      <p:sp>
        <p:nvSpPr>
          <p:cNvPr id="2" name="Title 1"/>
          <p:cNvSpPr>
            <a:spLocks noGrp="1"/>
          </p:cNvSpPr>
          <p:nvPr>
            <p:ph type="ctrTitle"/>
          </p:nvPr>
        </p:nvSpPr>
        <p:spPr/>
        <p:txBody>
          <a:bodyPr/>
          <a:lstStyle/>
          <a:p>
            <a:r>
              <a:rPr lang="en-MY" dirty="0" smtClean="0">
                <a:ln>
                  <a:solidFill>
                    <a:schemeClr val="accent6">
                      <a:lumMod val="25000"/>
                    </a:schemeClr>
                  </a:solidFill>
                </a:ln>
                <a:solidFill>
                  <a:schemeClr val="tx1"/>
                </a:solidFill>
                <a:latin typeface="Aharoni" pitchFamily="2" charset="-79"/>
                <a:cs typeface="Aharoni" pitchFamily="2" charset="-79"/>
              </a:rPr>
              <a:t>JAWATANKUASA KEPAKARAN AUTOMOTIF</a:t>
            </a:r>
            <a:endParaRPr lang="en-MY" dirty="0">
              <a:ln>
                <a:solidFill>
                  <a:schemeClr val="accent6">
                    <a:lumMod val="25000"/>
                  </a:schemeClr>
                </a:solidFill>
              </a:ln>
              <a:solidFill>
                <a:schemeClr val="tx1"/>
              </a:solidFill>
              <a:latin typeface="Aharoni" pitchFamily="2" charset="-79"/>
              <a:cs typeface="Aharoni" pitchFamily="2" charset="-79"/>
            </a:endParaRPr>
          </a:p>
        </p:txBody>
      </p:sp>
      <p:sp>
        <p:nvSpPr>
          <p:cNvPr id="5" name="TextBox 4"/>
          <p:cNvSpPr txBox="1"/>
          <p:nvPr/>
        </p:nvSpPr>
        <p:spPr>
          <a:xfrm>
            <a:off x="8460432" y="6237312"/>
            <a:ext cx="290464" cy="369332"/>
          </a:xfrm>
          <a:prstGeom prst="rect">
            <a:avLst/>
          </a:prstGeom>
          <a:noFill/>
        </p:spPr>
        <p:txBody>
          <a:bodyPr wrap="none" rtlCol="0">
            <a:spAutoFit/>
          </a:bodyPr>
          <a:lstStyle/>
          <a:p>
            <a:r>
              <a:rPr lang="en-US" dirty="0" smtClean="0"/>
              <a:t>1</a:t>
            </a:r>
            <a:endParaRPr lang="en-US" dirty="0"/>
          </a:p>
        </p:txBody>
      </p:sp>
    </p:spTree>
    <p:extLst>
      <p:ext uri="{BB962C8B-B14F-4D97-AF65-F5344CB8AC3E}">
        <p14:creationId xmlns:p14="http://schemas.microsoft.com/office/powerpoint/2010/main" val="527416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765356"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3736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4598194" y="6421978"/>
            <a:ext cx="621878" cy="3193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220072" y="5229200"/>
            <a:ext cx="792088" cy="1077218"/>
          </a:xfrm>
          <a:prstGeom prst="rect">
            <a:avLst/>
          </a:prstGeom>
          <a:noFill/>
        </p:spPr>
        <p:txBody>
          <a:bodyPr wrap="square" rtlCol="0">
            <a:spAutoFit/>
          </a:bodyPr>
          <a:lstStyle/>
          <a:p>
            <a:r>
              <a:rPr lang="ms-MY" sz="1600" b="1" dirty="0" smtClean="0"/>
              <a:t>100% pelajar Sem 3 gagal</a:t>
            </a:r>
            <a:endParaRPr lang="ms-MY" sz="1600" b="1" dirty="0"/>
          </a:p>
        </p:txBody>
      </p:sp>
      <p:cxnSp>
        <p:nvCxnSpPr>
          <p:cNvPr id="7" name="Straight Arrow Connector 6"/>
          <p:cNvCxnSpPr>
            <a:endCxn id="5" idx="2"/>
          </p:cNvCxnSpPr>
          <p:nvPr/>
        </p:nvCxnSpPr>
        <p:spPr>
          <a:xfrm flipV="1">
            <a:off x="5220072" y="6306418"/>
            <a:ext cx="396044" cy="27525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50019" cy="5283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885698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28" y="1412776"/>
            <a:ext cx="8729860"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3736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103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24" y="1340768"/>
            <a:ext cx="890937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103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0106"/>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600" dirty="0" smtClean="0">
                <a:solidFill>
                  <a:schemeClr val="tx1"/>
                </a:solidFill>
                <a:latin typeface="Aharoni" pitchFamily="2" charset="-79"/>
                <a:cs typeface="Aharoni" pitchFamily="2" charset="-79"/>
              </a:rPr>
              <a:t>ANALISA KEPUTUSAN</a:t>
            </a:r>
            <a:endParaRPr lang="en-MY" sz="3600" dirty="0">
              <a:solidFill>
                <a:schemeClr val="tx1"/>
              </a:solidFill>
              <a:latin typeface="Aharoni" pitchFamily="2" charset="-79"/>
              <a:cs typeface="Aharoni" pitchFamily="2" charset="-79"/>
            </a:endParaRPr>
          </a:p>
        </p:txBody>
      </p:sp>
      <p:sp>
        <p:nvSpPr>
          <p:cNvPr id="3" name="Content Placeholder 2"/>
          <p:cNvSpPr>
            <a:spLocks noGrp="1"/>
          </p:cNvSpPr>
          <p:nvPr>
            <p:ph sz="quarter" idx="1"/>
          </p:nvPr>
        </p:nvSpPr>
        <p:spPr>
          <a:xfrm>
            <a:off x="251520" y="1412776"/>
            <a:ext cx="8435280" cy="5193868"/>
          </a:xfrm>
        </p:spPr>
        <p:txBody>
          <a:bodyPr/>
          <a:lstStyle/>
          <a:p>
            <a:r>
              <a:rPr lang="ms-MY" dirty="0" smtClean="0"/>
              <a:t>Jumlah pelajar gagal meningkat dari 27 orang kepada 36 orang bagi peperiksaan amali sesi 1/2015.</a:t>
            </a:r>
          </a:p>
          <a:p>
            <a:r>
              <a:rPr lang="ms-MY" dirty="0" smtClean="0"/>
              <a:t>Pelajar gagal adalah dari 4 institut iaitu ILP Kota Kinabalu, ILP Kota Bharu, ILP Jitra dan ILP Labuan.</a:t>
            </a:r>
          </a:p>
          <a:p>
            <a:r>
              <a:rPr lang="ms-MY" dirty="0" smtClean="0"/>
              <a:t>16 orang (100%) pelajar ILP Kota Bharu (Semester 3) gagal di peringkat Jawatankuasa Kepakaran.</a:t>
            </a:r>
            <a:endParaRPr lang="ms-MY" dirty="0"/>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6</a:t>
            </a:r>
            <a:endParaRPr lang="en-US" dirty="0"/>
          </a:p>
        </p:txBody>
      </p:sp>
    </p:spTree>
    <p:extLst>
      <p:ext uri="{BB962C8B-B14F-4D97-AF65-F5344CB8AC3E}">
        <p14:creationId xmlns:p14="http://schemas.microsoft.com/office/powerpoint/2010/main" val="37531935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0106"/>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600" dirty="0" smtClean="0">
                <a:solidFill>
                  <a:schemeClr val="tx1"/>
                </a:solidFill>
                <a:latin typeface="Aharoni" pitchFamily="2" charset="-79"/>
                <a:cs typeface="Aharoni" pitchFamily="2" charset="-79"/>
              </a:rPr>
              <a:t>CADANGAN PENAMBAHBAIKAN</a:t>
            </a:r>
            <a:endParaRPr lang="en-MY" sz="3600" dirty="0">
              <a:solidFill>
                <a:schemeClr val="tx1"/>
              </a:solidFill>
              <a:latin typeface="Aharoni" pitchFamily="2" charset="-79"/>
              <a:cs typeface="Aharoni" pitchFamily="2" charset="-79"/>
            </a:endParaRPr>
          </a:p>
        </p:txBody>
      </p:sp>
      <p:sp>
        <p:nvSpPr>
          <p:cNvPr id="3" name="Content Placeholder 2"/>
          <p:cNvSpPr>
            <a:spLocks noGrp="1"/>
          </p:cNvSpPr>
          <p:nvPr>
            <p:ph sz="quarter" idx="1"/>
          </p:nvPr>
        </p:nvSpPr>
        <p:spPr>
          <a:xfrm>
            <a:off x="251520" y="1412776"/>
            <a:ext cx="8435280" cy="5193868"/>
          </a:xfrm>
        </p:spPr>
        <p:txBody>
          <a:bodyPr>
            <a:normAutofit lnSpcReduction="10000"/>
          </a:bodyPr>
          <a:lstStyle/>
          <a:p>
            <a:r>
              <a:rPr lang="ms-MY" dirty="0" smtClean="0"/>
              <a:t>Pihak BKKL ILP Labuan dicadangkan memberikan taklimat kepada pengajar bahagian Automotif tentang pelaksanaan sistem penilaian ILJTM serta penyusunan portfolio bagi pelajar bagi memastikan bukti penilaian yang dilampirkan sahih, boleh dipercayai dan mencukupi.</a:t>
            </a:r>
            <a:r>
              <a:rPr lang="ms-MY" dirty="0"/>
              <a:t> </a:t>
            </a:r>
            <a:endParaRPr lang="ms-MY" dirty="0" smtClean="0"/>
          </a:p>
          <a:p>
            <a:r>
              <a:rPr lang="ms-MY" dirty="0" smtClean="0"/>
              <a:t>Pengajar ADTEC Melaka selaku COSE dicadangkan untuk memantau pelaksanaan duti Autotronic di Adtec Kemaman, Adtec Bintulu dan ILP Pasir Gudang.</a:t>
            </a:r>
          </a:p>
          <a:p>
            <a:r>
              <a:rPr lang="ms-MY" dirty="0" smtClean="0"/>
              <a:t>Bagi ILJTM yang tidak mempunyai peralatan mencukupi, dicadangkan agar membawa pelajar ke ILJTM yang mempunyai peralatan bagi menjalani latihan.</a:t>
            </a:r>
          </a:p>
          <a:p>
            <a:r>
              <a:rPr lang="ms-MY" dirty="0" smtClean="0"/>
              <a:t>Dicadangkan agar dilaksanakan ujian kemahiran kepakaran kepada semua pengajar automotif ILJTM.</a:t>
            </a: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6</a:t>
            </a:r>
            <a:endParaRPr lang="en-US" dirty="0"/>
          </a:p>
        </p:txBody>
      </p:sp>
    </p:spTree>
    <p:extLst>
      <p:ext uri="{BB962C8B-B14F-4D97-AF65-F5344CB8AC3E}">
        <p14:creationId xmlns:p14="http://schemas.microsoft.com/office/powerpoint/2010/main" val="204589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50106"/>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MY" sz="4400" dirty="0" smtClean="0">
                <a:solidFill>
                  <a:schemeClr val="tx1"/>
                </a:solidFill>
                <a:latin typeface="Aharoni" pitchFamily="2" charset="-79"/>
                <a:cs typeface="Aharoni" pitchFamily="2" charset="-79"/>
              </a:rPr>
              <a:t>BILANGAN CALON</a:t>
            </a:r>
            <a:endParaRPr lang="en-MY" sz="44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2</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85688"/>
            <a:ext cx="8928992" cy="5555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0794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836" y="116632"/>
            <a:ext cx="7772400" cy="850106"/>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MY" sz="4400" dirty="0" smtClean="0">
                <a:solidFill>
                  <a:schemeClr val="tx1"/>
                </a:solidFill>
                <a:latin typeface="Aharoni" pitchFamily="2" charset="-79"/>
                <a:cs typeface="Aharoni" pitchFamily="2" charset="-79"/>
              </a:rPr>
              <a:t>KEPUTUSAN</a:t>
            </a:r>
            <a:endParaRPr lang="en-MY" sz="4400" dirty="0">
              <a:solidFill>
                <a:schemeClr val="tx1"/>
              </a:solidFill>
              <a:latin typeface="Aharoni" pitchFamily="2" charset="-79"/>
              <a:cs typeface="Aharoni" pitchFamily="2" charset="-79"/>
            </a:endParaRPr>
          </a:p>
        </p:txBody>
      </p:sp>
      <p:sp>
        <p:nvSpPr>
          <p:cNvPr id="5" name="TextBox 4"/>
          <p:cNvSpPr txBox="1"/>
          <p:nvPr/>
        </p:nvSpPr>
        <p:spPr>
          <a:xfrm>
            <a:off x="8460432" y="6237312"/>
            <a:ext cx="290464" cy="369332"/>
          </a:xfrm>
          <a:prstGeom prst="rect">
            <a:avLst/>
          </a:prstGeom>
          <a:noFill/>
        </p:spPr>
        <p:txBody>
          <a:bodyPr wrap="none" rtlCol="0">
            <a:spAutoFit/>
          </a:bodyPr>
          <a:lstStyle/>
          <a:p>
            <a:r>
              <a:rPr lang="en-US" dirty="0" smtClean="0"/>
              <a:t>4</a:t>
            </a:r>
            <a:endParaRPr lang="en-US"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052736"/>
            <a:ext cx="8928992"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3851920" y="5445224"/>
            <a:ext cx="50405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355976" y="5642012"/>
            <a:ext cx="50405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3851920" y="5858036"/>
            <a:ext cx="504056"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1139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836" y="247244"/>
            <a:ext cx="7772400" cy="850106"/>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MY" sz="4400" dirty="0" smtClean="0">
                <a:solidFill>
                  <a:schemeClr val="tx1"/>
                </a:solidFill>
                <a:latin typeface="Aharoni" pitchFamily="2" charset="-79"/>
                <a:cs typeface="Aharoni" pitchFamily="2" charset="-79"/>
              </a:rPr>
              <a:t>KEPUTUSAN</a:t>
            </a:r>
            <a:endParaRPr lang="en-MY" sz="4400" dirty="0">
              <a:solidFill>
                <a:schemeClr val="tx1"/>
              </a:solidFill>
              <a:latin typeface="Aharoni" pitchFamily="2" charset="-79"/>
              <a:cs typeface="Aharoni" pitchFamily="2" charset="-79"/>
            </a:endParaRPr>
          </a:p>
        </p:txBody>
      </p:sp>
      <p:sp>
        <p:nvSpPr>
          <p:cNvPr id="5" name="TextBox 4"/>
          <p:cNvSpPr txBox="1"/>
          <p:nvPr/>
        </p:nvSpPr>
        <p:spPr>
          <a:xfrm>
            <a:off x="8460432" y="6237312"/>
            <a:ext cx="290464" cy="369332"/>
          </a:xfrm>
          <a:prstGeom prst="rect">
            <a:avLst/>
          </a:prstGeom>
          <a:noFill/>
        </p:spPr>
        <p:txBody>
          <a:bodyPr wrap="none" rtlCol="0">
            <a:spAutoFit/>
          </a:bodyPr>
          <a:lstStyle/>
          <a:p>
            <a:r>
              <a:rPr lang="en-US" dirty="0" smtClean="0"/>
              <a:t>3</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96752"/>
            <a:ext cx="8928992"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l 5"/>
          <p:cNvSpPr/>
          <p:nvPr/>
        </p:nvSpPr>
        <p:spPr>
          <a:xfrm>
            <a:off x="3851920" y="5877272"/>
            <a:ext cx="57606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6146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76560"/>
            <a:ext cx="8784976" cy="5364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991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736653"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8736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412777"/>
            <a:ext cx="885698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0871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24" y="1412776"/>
            <a:ext cx="8909372"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66130"/>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en-MY" sz="3200" dirty="0" smtClean="0">
                <a:solidFill>
                  <a:schemeClr val="tx1"/>
                </a:solidFill>
                <a:latin typeface="Aharoni" pitchFamily="2" charset="-79"/>
                <a:cs typeface="Aharoni" pitchFamily="2" charset="-79"/>
              </a:rPr>
              <a:t>PERBANDINGAN KEPUTUSAN DENGAN SESI 2/2014</a:t>
            </a:r>
            <a:endParaRPr lang="en-MY" sz="3200" dirty="0">
              <a:solidFill>
                <a:schemeClr val="tx1"/>
              </a:solidFill>
              <a:latin typeface="Aharoni" pitchFamily="2" charset="-79"/>
              <a:cs typeface="Aharoni" pitchFamily="2" charset="-79"/>
            </a:endParaRPr>
          </a:p>
        </p:txBody>
      </p:sp>
      <p:sp>
        <p:nvSpPr>
          <p:cNvPr id="4" name="TextBox 3"/>
          <p:cNvSpPr txBox="1"/>
          <p:nvPr/>
        </p:nvSpPr>
        <p:spPr>
          <a:xfrm>
            <a:off x="8460432" y="6237312"/>
            <a:ext cx="290464" cy="369332"/>
          </a:xfrm>
          <a:prstGeom prst="rect">
            <a:avLst/>
          </a:prstGeom>
          <a:noFill/>
        </p:spPr>
        <p:txBody>
          <a:bodyPr wrap="none" rtlCol="0">
            <a:spAutoFit/>
          </a:bodyPr>
          <a:lstStyle/>
          <a:p>
            <a:r>
              <a:rPr lang="en-US" dirty="0" smtClean="0"/>
              <a:t>5</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3736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2638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158</TotalTime>
  <Words>250</Words>
  <Application>Microsoft Office PowerPoint</Application>
  <PresentationFormat>On-screen Show (4:3)</PresentationFormat>
  <Paragraphs>47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Equity</vt:lpstr>
      <vt:lpstr>JAWATANKUASA KEPAKARAN AUTOMOTIF</vt:lpstr>
      <vt:lpstr>BILANGAN CALON</vt:lpstr>
      <vt:lpstr>KEPUTUSAN</vt:lpstr>
      <vt:lpstr>KEPUTUSAN</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PERBANDINGAN KEPUTUSAN DENGAN SESI 2/2014</vt:lpstr>
      <vt:lpstr>ANALISA KEPUTUSAN</vt:lpstr>
      <vt:lpstr>CADANGAN PENAMBAHBAIKAN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JAWATANKUASA KEPAKARAN _________</dc:title>
  <dc:creator>noralize</dc:creator>
  <cp:lastModifiedBy>noralize</cp:lastModifiedBy>
  <cp:revision>17</cp:revision>
  <dcterms:created xsi:type="dcterms:W3CDTF">2015-07-14T14:08:58Z</dcterms:created>
  <dcterms:modified xsi:type="dcterms:W3CDTF">2015-10-08T08:16:31Z</dcterms:modified>
</cp:coreProperties>
</file>