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569" r:id="rId1"/>
  </p:sldMasterIdLst>
  <p:notesMasterIdLst>
    <p:notesMasterId r:id="rId13"/>
  </p:notesMasterIdLst>
  <p:handoutMasterIdLst>
    <p:handoutMasterId r:id="rId14"/>
  </p:handoutMasterIdLst>
  <p:sldIdLst>
    <p:sldId id="651" r:id="rId2"/>
    <p:sldId id="672" r:id="rId3"/>
    <p:sldId id="673" r:id="rId4"/>
    <p:sldId id="675" r:id="rId5"/>
    <p:sldId id="668" r:id="rId6"/>
    <p:sldId id="661" r:id="rId7"/>
    <p:sldId id="676" r:id="rId8"/>
    <p:sldId id="678" r:id="rId9"/>
    <p:sldId id="680" r:id="rId10"/>
    <p:sldId id="659" r:id="rId11"/>
    <p:sldId id="662" r:id="rId12"/>
  </p:sldIdLst>
  <p:sldSz cx="9902825" cy="6858000"/>
  <p:notesSz cx="6797675" cy="987425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0066"/>
    <a:srgbClr val="FFFF00"/>
    <a:srgbClr val="967200"/>
    <a:srgbClr val="FFFFCC"/>
    <a:srgbClr val="00FFFF"/>
    <a:srgbClr val="99CC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3155" autoAdjust="0"/>
  </p:normalViewPr>
  <p:slideViewPr>
    <p:cSldViewPr>
      <p:cViewPr varScale="1">
        <p:scale>
          <a:sx n="81" d="100"/>
          <a:sy n="81" d="100"/>
        </p:scale>
        <p:origin x="-1350" y="-10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-2172" y="-90"/>
      </p:cViewPr>
      <p:guideLst>
        <p:guide orient="horz" pos="3111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C578BF-81AD-48E8-9501-52B5704BD1F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1D90C76-B0E3-497A-9776-9ED583B0B251}">
      <dgm:prSet phldrT="[Text]" custT="1"/>
      <dgm:spPr>
        <a:noFill/>
        <a:ln>
          <a:noFill/>
        </a:ln>
      </dgm:spPr>
      <dgm:t>
        <a:bodyPr/>
        <a:lstStyle/>
        <a:p>
          <a:pPr algn="ctr">
            <a:lnSpc>
              <a:spcPct val="100000"/>
            </a:lnSpc>
          </a:pPr>
          <a:r>
            <a:rPr lang="en-US" sz="3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LAPORAN PELAKSANAAN PEPERIKSAAN AKHIR JTM SESI 1/2015</a:t>
          </a:r>
          <a:endParaRPr lang="en-US" sz="36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E7873FC7-BFCF-473B-ABED-5BC1CC49EFB7}" type="parTrans" cxnId="{D55F45A6-DE56-4291-ACB9-4A6E662DF952}">
      <dgm:prSet/>
      <dgm:spPr/>
      <dgm:t>
        <a:bodyPr/>
        <a:lstStyle/>
        <a:p>
          <a:endParaRPr lang="en-US" sz="3600">
            <a:latin typeface="Arial" pitchFamily="34" charset="0"/>
            <a:cs typeface="Arial" pitchFamily="34" charset="0"/>
          </a:endParaRPr>
        </a:p>
      </dgm:t>
    </dgm:pt>
    <dgm:pt modelId="{7EBDF840-B149-4B45-8340-957217DB62DD}" type="sibTrans" cxnId="{D55F45A6-DE56-4291-ACB9-4A6E662DF952}">
      <dgm:prSet/>
      <dgm:spPr/>
      <dgm:t>
        <a:bodyPr/>
        <a:lstStyle/>
        <a:p>
          <a:endParaRPr lang="en-US" sz="3600">
            <a:latin typeface="Arial" pitchFamily="34" charset="0"/>
            <a:cs typeface="Arial" pitchFamily="34" charset="0"/>
          </a:endParaRPr>
        </a:p>
      </dgm:t>
    </dgm:pt>
    <dgm:pt modelId="{416598A9-708A-4063-862C-85C16D6EFB9C}" type="pres">
      <dgm:prSet presAssocID="{64C578BF-81AD-48E8-9501-52B5704BD1F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AB7C67C-1DC2-44FC-8C8C-304801C108A0}" type="pres">
      <dgm:prSet presAssocID="{81D90C76-B0E3-497A-9776-9ED583B0B251}" presName="parentText" presStyleLbl="node1" presStyleIdx="0" presStyleCnt="1" custScaleX="100000" custScaleY="522992" custLinFactNeighborY="1637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5F45A6-DE56-4291-ACB9-4A6E662DF952}" srcId="{64C578BF-81AD-48E8-9501-52B5704BD1FB}" destId="{81D90C76-B0E3-497A-9776-9ED583B0B251}" srcOrd="0" destOrd="0" parTransId="{E7873FC7-BFCF-473B-ABED-5BC1CC49EFB7}" sibTransId="{7EBDF840-B149-4B45-8340-957217DB62DD}"/>
    <dgm:cxn modelId="{0B0CBD1B-665D-4199-AF3B-4D3A53FC77E1}" type="presOf" srcId="{64C578BF-81AD-48E8-9501-52B5704BD1FB}" destId="{416598A9-708A-4063-862C-85C16D6EFB9C}" srcOrd="0" destOrd="0" presId="urn:microsoft.com/office/officeart/2005/8/layout/vList2"/>
    <dgm:cxn modelId="{08B739F4-AF8F-4E84-8897-8AE62FC2C9F0}" type="presOf" srcId="{81D90C76-B0E3-497A-9776-9ED583B0B251}" destId="{AAB7C67C-1DC2-44FC-8C8C-304801C108A0}" srcOrd="0" destOrd="0" presId="urn:microsoft.com/office/officeart/2005/8/layout/vList2"/>
    <dgm:cxn modelId="{4E19041E-5043-4A50-A7FA-76B480C18DF7}" type="presParOf" srcId="{416598A9-708A-4063-862C-85C16D6EFB9C}" destId="{AAB7C67C-1DC2-44FC-8C8C-304801C108A0}" srcOrd="0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B3632D-A7B5-46B1-B9F0-980CA07AF996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5D6FDE4-C07E-4E96-8BF3-E4AB66650BFE}">
      <dgm:prSet phldrT="[Text]"/>
      <dgm:spPr/>
      <dgm:t>
        <a:bodyPr/>
        <a:lstStyle/>
        <a:p>
          <a:r>
            <a:rPr lang="en-US" b="0" dirty="0" smtClean="0">
              <a:solidFill>
                <a:schemeClr val="tx1"/>
              </a:solidFill>
            </a:rPr>
            <a:t>PENGUMPULAN DATA CALON</a:t>
          </a:r>
          <a:endParaRPr lang="en-US" b="0" dirty="0">
            <a:solidFill>
              <a:schemeClr val="tx1"/>
            </a:solidFill>
          </a:endParaRPr>
        </a:p>
      </dgm:t>
    </dgm:pt>
    <dgm:pt modelId="{78E710C7-DAB5-4836-9C1F-0E8EC2C0B2F1}" type="parTrans" cxnId="{FBEDFA36-CB63-49C3-9049-CE96893F9AC3}">
      <dgm:prSet/>
      <dgm:spPr/>
      <dgm:t>
        <a:bodyPr/>
        <a:lstStyle/>
        <a:p>
          <a:endParaRPr lang="en-US"/>
        </a:p>
      </dgm:t>
    </dgm:pt>
    <dgm:pt modelId="{31A56D54-036E-4B8B-B1F8-DA5B423C1EFF}" type="sibTrans" cxnId="{FBEDFA36-CB63-49C3-9049-CE96893F9AC3}">
      <dgm:prSet/>
      <dgm:spPr/>
      <dgm:t>
        <a:bodyPr/>
        <a:lstStyle/>
        <a:p>
          <a:endParaRPr lang="en-US"/>
        </a:p>
      </dgm:t>
    </dgm:pt>
    <dgm:pt modelId="{B0CA8572-1A5C-4919-93A0-0F84768E08E4}">
      <dgm:prSet phldrT="[Text]"/>
      <dgm:spPr/>
      <dgm:t>
        <a:bodyPr/>
        <a:lstStyle/>
        <a:p>
          <a:r>
            <a:rPr lang="en-US" b="0" dirty="0" smtClean="0">
              <a:solidFill>
                <a:schemeClr val="tx1"/>
              </a:solidFill>
            </a:rPr>
            <a:t>PENGGUBALAN/PEMILIHAN/VERIFIKASI SOALAN</a:t>
          </a:r>
          <a:endParaRPr lang="en-US" b="0" dirty="0">
            <a:solidFill>
              <a:schemeClr val="tx1"/>
            </a:solidFill>
          </a:endParaRPr>
        </a:p>
      </dgm:t>
    </dgm:pt>
    <dgm:pt modelId="{244D28FE-698F-4C87-88F4-131193FB2796}" type="parTrans" cxnId="{65D57F96-4FD0-413E-AB18-A757CF56ECCE}">
      <dgm:prSet/>
      <dgm:spPr/>
      <dgm:t>
        <a:bodyPr/>
        <a:lstStyle/>
        <a:p>
          <a:endParaRPr lang="en-US"/>
        </a:p>
      </dgm:t>
    </dgm:pt>
    <dgm:pt modelId="{7E135C47-A64C-4B8B-A323-AC81B9A8AB08}" type="sibTrans" cxnId="{65D57F96-4FD0-413E-AB18-A757CF56ECCE}">
      <dgm:prSet/>
      <dgm:spPr/>
      <dgm:t>
        <a:bodyPr/>
        <a:lstStyle/>
        <a:p>
          <a:endParaRPr lang="en-US"/>
        </a:p>
      </dgm:t>
    </dgm:pt>
    <dgm:pt modelId="{1D2C5106-E5FE-4B8F-97B0-7027571658DE}">
      <dgm:prSet phldrT="[Text]"/>
      <dgm:spPr/>
      <dgm:t>
        <a:bodyPr/>
        <a:lstStyle/>
        <a:p>
          <a:r>
            <a:rPr lang="en-US" b="0" dirty="0" smtClean="0">
              <a:solidFill>
                <a:schemeClr val="tx1"/>
              </a:solidFill>
            </a:rPr>
            <a:t>EDARAN SOALAN AMALI &amp; SENARAI BAHAN</a:t>
          </a:r>
          <a:endParaRPr lang="en-US" b="0" dirty="0">
            <a:solidFill>
              <a:schemeClr val="tx1"/>
            </a:solidFill>
          </a:endParaRPr>
        </a:p>
      </dgm:t>
    </dgm:pt>
    <dgm:pt modelId="{099E62AB-3D9C-4B20-A40E-954A71233420}" type="parTrans" cxnId="{509B3458-742A-4D57-9198-C5B3312C2F64}">
      <dgm:prSet/>
      <dgm:spPr/>
      <dgm:t>
        <a:bodyPr/>
        <a:lstStyle/>
        <a:p>
          <a:endParaRPr lang="en-US"/>
        </a:p>
      </dgm:t>
    </dgm:pt>
    <dgm:pt modelId="{4EB5454E-1833-4C72-A18A-1A3F93C3569A}" type="sibTrans" cxnId="{509B3458-742A-4D57-9198-C5B3312C2F64}">
      <dgm:prSet/>
      <dgm:spPr/>
      <dgm:t>
        <a:bodyPr/>
        <a:lstStyle/>
        <a:p>
          <a:endParaRPr lang="en-US"/>
        </a:p>
      </dgm:t>
    </dgm:pt>
    <dgm:pt modelId="{0EEAAC76-7B10-4016-A9F1-821B152A07AE}">
      <dgm:prSet phldrT="[Text]"/>
      <dgm:spPr/>
      <dgm:t>
        <a:bodyPr/>
        <a:lstStyle/>
        <a:p>
          <a:r>
            <a:rPr lang="en-US" b="0" dirty="0" smtClean="0">
              <a:solidFill>
                <a:schemeClr val="tx1"/>
              </a:solidFill>
            </a:rPr>
            <a:t>PENYEDIAAN &amp; EDARAN KERTAS SOALAN TEORI</a:t>
          </a:r>
          <a:endParaRPr lang="en-US" b="0" dirty="0">
            <a:solidFill>
              <a:schemeClr val="tx1"/>
            </a:solidFill>
          </a:endParaRPr>
        </a:p>
      </dgm:t>
    </dgm:pt>
    <dgm:pt modelId="{D3CE41AD-89E1-415F-B328-02FA011FC968}" type="parTrans" cxnId="{89E4AF8C-3691-4C81-A835-B64CCEA67CDE}">
      <dgm:prSet/>
      <dgm:spPr/>
      <dgm:t>
        <a:bodyPr/>
        <a:lstStyle/>
        <a:p>
          <a:endParaRPr lang="en-US"/>
        </a:p>
      </dgm:t>
    </dgm:pt>
    <dgm:pt modelId="{13F45C42-55C0-45CA-8E74-43669B30678B}" type="sibTrans" cxnId="{89E4AF8C-3691-4C81-A835-B64CCEA67CDE}">
      <dgm:prSet/>
      <dgm:spPr/>
      <dgm:t>
        <a:bodyPr/>
        <a:lstStyle/>
        <a:p>
          <a:endParaRPr lang="en-US"/>
        </a:p>
      </dgm:t>
    </dgm:pt>
    <dgm:pt modelId="{4F6954EC-E757-4663-9B10-C3F7F8DCA601}">
      <dgm:prSet phldrT="[Text]"/>
      <dgm:spPr/>
      <dgm:t>
        <a:bodyPr/>
        <a:lstStyle/>
        <a:p>
          <a:r>
            <a:rPr lang="en-US" b="0" dirty="0" smtClean="0">
              <a:solidFill>
                <a:schemeClr val="tx1"/>
              </a:solidFill>
            </a:rPr>
            <a:t>PELAKSANAAN PEPERIKSAAN</a:t>
          </a:r>
          <a:endParaRPr lang="en-US" b="0" dirty="0">
            <a:solidFill>
              <a:schemeClr val="tx1"/>
            </a:solidFill>
          </a:endParaRPr>
        </a:p>
      </dgm:t>
    </dgm:pt>
    <dgm:pt modelId="{E00BFFED-C4F7-435A-ACC2-C1E02B8308A6}" type="parTrans" cxnId="{2C16A46C-6968-42CA-AD85-C7001CFC0DF7}">
      <dgm:prSet/>
      <dgm:spPr/>
      <dgm:t>
        <a:bodyPr/>
        <a:lstStyle/>
        <a:p>
          <a:endParaRPr lang="en-US"/>
        </a:p>
      </dgm:t>
    </dgm:pt>
    <dgm:pt modelId="{6616505C-C7C4-4400-A56D-5280A025810D}" type="sibTrans" cxnId="{2C16A46C-6968-42CA-AD85-C7001CFC0DF7}">
      <dgm:prSet/>
      <dgm:spPr/>
      <dgm:t>
        <a:bodyPr/>
        <a:lstStyle/>
        <a:p>
          <a:endParaRPr lang="en-US"/>
        </a:p>
      </dgm:t>
    </dgm:pt>
    <dgm:pt modelId="{31C4A241-60FC-4B2F-90AE-D71F8FB3C477}" type="pres">
      <dgm:prSet presAssocID="{ECB3632D-A7B5-46B1-B9F0-980CA07AF99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MY"/>
        </a:p>
      </dgm:t>
    </dgm:pt>
    <dgm:pt modelId="{E0C93C82-6526-4910-99D3-C953CBAA33B9}" type="pres">
      <dgm:prSet presAssocID="{ECB3632D-A7B5-46B1-B9F0-980CA07AF996}" presName="Name1" presStyleCnt="0"/>
      <dgm:spPr/>
    </dgm:pt>
    <dgm:pt modelId="{B7E78BA3-DC0D-4108-B137-015FB21E4A55}" type="pres">
      <dgm:prSet presAssocID="{ECB3632D-A7B5-46B1-B9F0-980CA07AF996}" presName="cycle" presStyleCnt="0"/>
      <dgm:spPr/>
    </dgm:pt>
    <dgm:pt modelId="{C465386D-8552-49D7-8B42-7049805D25E6}" type="pres">
      <dgm:prSet presAssocID="{ECB3632D-A7B5-46B1-B9F0-980CA07AF996}" presName="srcNode" presStyleLbl="node1" presStyleIdx="0" presStyleCnt="5"/>
      <dgm:spPr/>
    </dgm:pt>
    <dgm:pt modelId="{8BBA56D3-A97D-4B89-8062-9CEA19A7158F}" type="pres">
      <dgm:prSet presAssocID="{ECB3632D-A7B5-46B1-B9F0-980CA07AF996}" presName="conn" presStyleLbl="parChTrans1D2" presStyleIdx="0" presStyleCnt="1"/>
      <dgm:spPr/>
      <dgm:t>
        <a:bodyPr/>
        <a:lstStyle/>
        <a:p>
          <a:endParaRPr lang="en-MY"/>
        </a:p>
      </dgm:t>
    </dgm:pt>
    <dgm:pt modelId="{11175F0B-9125-482F-BF50-D15630BA4376}" type="pres">
      <dgm:prSet presAssocID="{ECB3632D-A7B5-46B1-B9F0-980CA07AF996}" presName="extraNode" presStyleLbl="node1" presStyleIdx="0" presStyleCnt="5"/>
      <dgm:spPr/>
    </dgm:pt>
    <dgm:pt modelId="{93D7346E-128C-4A15-9FDB-99B16B6A5513}" type="pres">
      <dgm:prSet presAssocID="{ECB3632D-A7B5-46B1-B9F0-980CA07AF996}" presName="dstNode" presStyleLbl="node1" presStyleIdx="0" presStyleCnt="5"/>
      <dgm:spPr/>
    </dgm:pt>
    <dgm:pt modelId="{7860AF9F-54A8-4DEC-A9C7-64CCC805000A}" type="pres">
      <dgm:prSet presAssocID="{95D6FDE4-C07E-4E96-8BF3-E4AB66650BFE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FE06D6-64C5-4568-B5F4-9681279341A2}" type="pres">
      <dgm:prSet presAssocID="{95D6FDE4-C07E-4E96-8BF3-E4AB66650BFE}" presName="accent_1" presStyleCnt="0"/>
      <dgm:spPr/>
    </dgm:pt>
    <dgm:pt modelId="{5C95401D-3357-4838-A188-16205AB0278E}" type="pres">
      <dgm:prSet presAssocID="{95D6FDE4-C07E-4E96-8BF3-E4AB66650BFE}" presName="accentRepeatNode" presStyleLbl="solidFgAcc1" presStyleIdx="0" presStyleCnt="5"/>
      <dgm:spPr/>
    </dgm:pt>
    <dgm:pt modelId="{F38DA651-FDC7-4298-9207-4C70FDF3FE51}" type="pres">
      <dgm:prSet presAssocID="{B0CA8572-1A5C-4919-93A0-0F84768E08E4}" presName="text_2" presStyleLbl="node1" presStyleIdx="1" presStyleCnt="5" custLinFactNeighborX="870" custLinFactNeighborY="6970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3ED4EF0C-0865-4D3F-BF8A-0C74E2C2A7EC}" type="pres">
      <dgm:prSet presAssocID="{B0CA8572-1A5C-4919-93A0-0F84768E08E4}" presName="accent_2" presStyleCnt="0"/>
      <dgm:spPr/>
    </dgm:pt>
    <dgm:pt modelId="{74430583-DC19-4F7B-94F5-E423F8F5D2EC}" type="pres">
      <dgm:prSet presAssocID="{B0CA8572-1A5C-4919-93A0-0F84768E08E4}" presName="accentRepeatNode" presStyleLbl="solidFgAcc1" presStyleIdx="1" presStyleCnt="5"/>
      <dgm:spPr/>
    </dgm:pt>
    <dgm:pt modelId="{DF8E2021-8323-4B40-A649-8483008BF1FC}" type="pres">
      <dgm:prSet presAssocID="{1D2C5106-E5FE-4B8F-97B0-7027571658DE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8D1485-F199-4B66-AF00-E018838F71DF}" type="pres">
      <dgm:prSet presAssocID="{1D2C5106-E5FE-4B8F-97B0-7027571658DE}" presName="accent_3" presStyleCnt="0"/>
      <dgm:spPr/>
    </dgm:pt>
    <dgm:pt modelId="{F1099D22-6368-426A-BE3A-57739320F6DC}" type="pres">
      <dgm:prSet presAssocID="{1D2C5106-E5FE-4B8F-97B0-7027571658DE}" presName="accentRepeatNode" presStyleLbl="solidFgAcc1" presStyleIdx="2" presStyleCnt="5"/>
      <dgm:spPr/>
    </dgm:pt>
    <dgm:pt modelId="{5E621B0F-67A3-46ED-8965-77AEFC88CDAD}" type="pres">
      <dgm:prSet presAssocID="{0EEAAC76-7B10-4016-A9F1-821B152A07AE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09B9200A-1387-41A0-AB01-E8E5540DE2B3}" type="pres">
      <dgm:prSet presAssocID="{0EEAAC76-7B10-4016-A9F1-821B152A07AE}" presName="accent_4" presStyleCnt="0"/>
      <dgm:spPr/>
    </dgm:pt>
    <dgm:pt modelId="{D0F59B32-4636-4CFB-A030-FD3D89899930}" type="pres">
      <dgm:prSet presAssocID="{0EEAAC76-7B10-4016-A9F1-821B152A07AE}" presName="accentRepeatNode" presStyleLbl="solidFgAcc1" presStyleIdx="3" presStyleCnt="5"/>
      <dgm:spPr/>
    </dgm:pt>
    <dgm:pt modelId="{4FA5C096-F3C1-4842-9DA2-A6782C6C0406}" type="pres">
      <dgm:prSet presAssocID="{4F6954EC-E757-4663-9B10-C3F7F8DCA601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1A088C92-DFE1-47F5-8CAB-D7313C249BED}" type="pres">
      <dgm:prSet presAssocID="{4F6954EC-E757-4663-9B10-C3F7F8DCA601}" presName="accent_5" presStyleCnt="0"/>
      <dgm:spPr/>
    </dgm:pt>
    <dgm:pt modelId="{2E8E0E29-FB28-4A33-94D7-7C2B2721D7A2}" type="pres">
      <dgm:prSet presAssocID="{4F6954EC-E757-4663-9B10-C3F7F8DCA601}" presName="accentRepeatNode" presStyleLbl="solidFgAcc1" presStyleIdx="4" presStyleCnt="5"/>
      <dgm:spPr/>
    </dgm:pt>
  </dgm:ptLst>
  <dgm:cxnLst>
    <dgm:cxn modelId="{C3B679C6-EC51-40E6-A92D-3D469987D6F4}" type="presOf" srcId="{ECB3632D-A7B5-46B1-B9F0-980CA07AF996}" destId="{31C4A241-60FC-4B2F-90AE-D71F8FB3C477}" srcOrd="0" destOrd="0" presId="urn:microsoft.com/office/officeart/2008/layout/VerticalCurvedList"/>
    <dgm:cxn modelId="{FBEDFA36-CB63-49C3-9049-CE96893F9AC3}" srcId="{ECB3632D-A7B5-46B1-B9F0-980CA07AF996}" destId="{95D6FDE4-C07E-4E96-8BF3-E4AB66650BFE}" srcOrd="0" destOrd="0" parTransId="{78E710C7-DAB5-4836-9C1F-0E8EC2C0B2F1}" sibTransId="{31A56D54-036E-4B8B-B1F8-DA5B423C1EFF}"/>
    <dgm:cxn modelId="{509B3458-742A-4D57-9198-C5B3312C2F64}" srcId="{ECB3632D-A7B5-46B1-B9F0-980CA07AF996}" destId="{1D2C5106-E5FE-4B8F-97B0-7027571658DE}" srcOrd="2" destOrd="0" parTransId="{099E62AB-3D9C-4B20-A40E-954A71233420}" sibTransId="{4EB5454E-1833-4C72-A18A-1A3F93C3569A}"/>
    <dgm:cxn modelId="{5CECB564-47DF-4D15-A711-61CE9A528824}" type="presOf" srcId="{0EEAAC76-7B10-4016-A9F1-821B152A07AE}" destId="{5E621B0F-67A3-46ED-8965-77AEFC88CDAD}" srcOrd="0" destOrd="0" presId="urn:microsoft.com/office/officeart/2008/layout/VerticalCurvedList"/>
    <dgm:cxn modelId="{D43FBE4B-7467-4A8D-A707-923973D69F22}" type="presOf" srcId="{4F6954EC-E757-4663-9B10-C3F7F8DCA601}" destId="{4FA5C096-F3C1-4842-9DA2-A6782C6C0406}" srcOrd="0" destOrd="0" presId="urn:microsoft.com/office/officeart/2008/layout/VerticalCurvedList"/>
    <dgm:cxn modelId="{65D57F96-4FD0-413E-AB18-A757CF56ECCE}" srcId="{ECB3632D-A7B5-46B1-B9F0-980CA07AF996}" destId="{B0CA8572-1A5C-4919-93A0-0F84768E08E4}" srcOrd="1" destOrd="0" parTransId="{244D28FE-698F-4C87-88F4-131193FB2796}" sibTransId="{7E135C47-A64C-4B8B-A323-AC81B9A8AB08}"/>
    <dgm:cxn modelId="{2C16A46C-6968-42CA-AD85-C7001CFC0DF7}" srcId="{ECB3632D-A7B5-46B1-B9F0-980CA07AF996}" destId="{4F6954EC-E757-4663-9B10-C3F7F8DCA601}" srcOrd="4" destOrd="0" parTransId="{E00BFFED-C4F7-435A-ACC2-C1E02B8308A6}" sibTransId="{6616505C-C7C4-4400-A56D-5280A025810D}"/>
    <dgm:cxn modelId="{47D118CF-D56B-47A9-A3E8-F89F0F4AD3CF}" type="presOf" srcId="{B0CA8572-1A5C-4919-93A0-0F84768E08E4}" destId="{F38DA651-FDC7-4298-9207-4C70FDF3FE51}" srcOrd="0" destOrd="0" presId="urn:microsoft.com/office/officeart/2008/layout/VerticalCurvedList"/>
    <dgm:cxn modelId="{D96CB7B9-DD59-4B84-A08D-CD1B6A4EAF36}" type="presOf" srcId="{95D6FDE4-C07E-4E96-8BF3-E4AB66650BFE}" destId="{7860AF9F-54A8-4DEC-A9C7-64CCC805000A}" srcOrd="0" destOrd="0" presId="urn:microsoft.com/office/officeart/2008/layout/VerticalCurvedList"/>
    <dgm:cxn modelId="{42F4478F-2E9D-422E-B61E-8B16780F0386}" type="presOf" srcId="{1D2C5106-E5FE-4B8F-97B0-7027571658DE}" destId="{DF8E2021-8323-4B40-A649-8483008BF1FC}" srcOrd="0" destOrd="0" presId="urn:microsoft.com/office/officeart/2008/layout/VerticalCurvedList"/>
    <dgm:cxn modelId="{B20731CA-F737-47EF-8D46-BBE1858D9420}" type="presOf" srcId="{31A56D54-036E-4B8B-B1F8-DA5B423C1EFF}" destId="{8BBA56D3-A97D-4B89-8062-9CEA19A7158F}" srcOrd="0" destOrd="0" presId="urn:microsoft.com/office/officeart/2008/layout/VerticalCurvedList"/>
    <dgm:cxn modelId="{89E4AF8C-3691-4C81-A835-B64CCEA67CDE}" srcId="{ECB3632D-A7B5-46B1-B9F0-980CA07AF996}" destId="{0EEAAC76-7B10-4016-A9F1-821B152A07AE}" srcOrd="3" destOrd="0" parTransId="{D3CE41AD-89E1-415F-B328-02FA011FC968}" sibTransId="{13F45C42-55C0-45CA-8E74-43669B30678B}"/>
    <dgm:cxn modelId="{39248356-C6E4-4580-A73F-3744621F88F3}" type="presParOf" srcId="{31C4A241-60FC-4B2F-90AE-D71F8FB3C477}" destId="{E0C93C82-6526-4910-99D3-C953CBAA33B9}" srcOrd="0" destOrd="0" presId="urn:microsoft.com/office/officeart/2008/layout/VerticalCurvedList"/>
    <dgm:cxn modelId="{F3011C8C-E1FE-4E0D-AD21-67CA04615918}" type="presParOf" srcId="{E0C93C82-6526-4910-99D3-C953CBAA33B9}" destId="{B7E78BA3-DC0D-4108-B137-015FB21E4A55}" srcOrd="0" destOrd="0" presId="urn:microsoft.com/office/officeart/2008/layout/VerticalCurvedList"/>
    <dgm:cxn modelId="{92890A55-2484-4991-B1C1-9A5A1F3D8DB5}" type="presParOf" srcId="{B7E78BA3-DC0D-4108-B137-015FB21E4A55}" destId="{C465386D-8552-49D7-8B42-7049805D25E6}" srcOrd="0" destOrd="0" presId="urn:microsoft.com/office/officeart/2008/layout/VerticalCurvedList"/>
    <dgm:cxn modelId="{AEC19331-CBDE-43B6-963F-7249571E6F22}" type="presParOf" srcId="{B7E78BA3-DC0D-4108-B137-015FB21E4A55}" destId="{8BBA56D3-A97D-4B89-8062-9CEA19A7158F}" srcOrd="1" destOrd="0" presId="urn:microsoft.com/office/officeart/2008/layout/VerticalCurvedList"/>
    <dgm:cxn modelId="{360D27A8-BFE1-4874-BF36-A0FAD38F1CC2}" type="presParOf" srcId="{B7E78BA3-DC0D-4108-B137-015FB21E4A55}" destId="{11175F0B-9125-482F-BF50-D15630BA4376}" srcOrd="2" destOrd="0" presId="urn:microsoft.com/office/officeart/2008/layout/VerticalCurvedList"/>
    <dgm:cxn modelId="{76483296-FB8C-4036-82A5-58C1A4D07C02}" type="presParOf" srcId="{B7E78BA3-DC0D-4108-B137-015FB21E4A55}" destId="{93D7346E-128C-4A15-9FDB-99B16B6A5513}" srcOrd="3" destOrd="0" presId="urn:microsoft.com/office/officeart/2008/layout/VerticalCurvedList"/>
    <dgm:cxn modelId="{597089B9-566D-4805-B345-B5A4A9733A45}" type="presParOf" srcId="{E0C93C82-6526-4910-99D3-C953CBAA33B9}" destId="{7860AF9F-54A8-4DEC-A9C7-64CCC805000A}" srcOrd="1" destOrd="0" presId="urn:microsoft.com/office/officeart/2008/layout/VerticalCurvedList"/>
    <dgm:cxn modelId="{7E64F6A2-1AA2-4A02-92E9-A5792B62EB78}" type="presParOf" srcId="{E0C93C82-6526-4910-99D3-C953CBAA33B9}" destId="{B6FE06D6-64C5-4568-B5F4-9681279341A2}" srcOrd="2" destOrd="0" presId="urn:microsoft.com/office/officeart/2008/layout/VerticalCurvedList"/>
    <dgm:cxn modelId="{756E9B11-0B31-4CC0-83B4-B6C7E6EA419B}" type="presParOf" srcId="{B6FE06D6-64C5-4568-B5F4-9681279341A2}" destId="{5C95401D-3357-4838-A188-16205AB0278E}" srcOrd="0" destOrd="0" presId="urn:microsoft.com/office/officeart/2008/layout/VerticalCurvedList"/>
    <dgm:cxn modelId="{C3D2FF4C-9F7D-4B01-9A01-3653EBD83691}" type="presParOf" srcId="{E0C93C82-6526-4910-99D3-C953CBAA33B9}" destId="{F38DA651-FDC7-4298-9207-4C70FDF3FE51}" srcOrd="3" destOrd="0" presId="urn:microsoft.com/office/officeart/2008/layout/VerticalCurvedList"/>
    <dgm:cxn modelId="{BB87D97D-D85F-4693-A5AF-41DAED4E0AA0}" type="presParOf" srcId="{E0C93C82-6526-4910-99D3-C953CBAA33B9}" destId="{3ED4EF0C-0865-4D3F-BF8A-0C74E2C2A7EC}" srcOrd="4" destOrd="0" presId="urn:microsoft.com/office/officeart/2008/layout/VerticalCurvedList"/>
    <dgm:cxn modelId="{FE7D66F8-373C-486A-BBA4-B547C5D12E11}" type="presParOf" srcId="{3ED4EF0C-0865-4D3F-BF8A-0C74E2C2A7EC}" destId="{74430583-DC19-4F7B-94F5-E423F8F5D2EC}" srcOrd="0" destOrd="0" presId="urn:microsoft.com/office/officeart/2008/layout/VerticalCurvedList"/>
    <dgm:cxn modelId="{9CDB1A66-071E-4034-9112-12F45C893AE4}" type="presParOf" srcId="{E0C93C82-6526-4910-99D3-C953CBAA33B9}" destId="{DF8E2021-8323-4B40-A649-8483008BF1FC}" srcOrd="5" destOrd="0" presId="urn:microsoft.com/office/officeart/2008/layout/VerticalCurvedList"/>
    <dgm:cxn modelId="{653FA800-3602-48BB-B771-3C5C4756E7B6}" type="presParOf" srcId="{E0C93C82-6526-4910-99D3-C953CBAA33B9}" destId="{D58D1485-F199-4B66-AF00-E018838F71DF}" srcOrd="6" destOrd="0" presId="urn:microsoft.com/office/officeart/2008/layout/VerticalCurvedList"/>
    <dgm:cxn modelId="{8980427A-3509-46A8-AC60-C15EA7673A58}" type="presParOf" srcId="{D58D1485-F199-4B66-AF00-E018838F71DF}" destId="{F1099D22-6368-426A-BE3A-57739320F6DC}" srcOrd="0" destOrd="0" presId="urn:microsoft.com/office/officeart/2008/layout/VerticalCurvedList"/>
    <dgm:cxn modelId="{16C0BF1A-BB33-47A7-BB54-33828814D9BC}" type="presParOf" srcId="{E0C93C82-6526-4910-99D3-C953CBAA33B9}" destId="{5E621B0F-67A3-46ED-8965-77AEFC88CDAD}" srcOrd="7" destOrd="0" presId="urn:microsoft.com/office/officeart/2008/layout/VerticalCurvedList"/>
    <dgm:cxn modelId="{484776FF-79D3-4FB8-B7E9-A671D9BE0A18}" type="presParOf" srcId="{E0C93C82-6526-4910-99D3-C953CBAA33B9}" destId="{09B9200A-1387-41A0-AB01-E8E5540DE2B3}" srcOrd="8" destOrd="0" presId="urn:microsoft.com/office/officeart/2008/layout/VerticalCurvedList"/>
    <dgm:cxn modelId="{51F3C82C-B41E-447A-842A-4D0390AE2EA2}" type="presParOf" srcId="{09B9200A-1387-41A0-AB01-E8E5540DE2B3}" destId="{D0F59B32-4636-4CFB-A030-FD3D89899930}" srcOrd="0" destOrd="0" presId="urn:microsoft.com/office/officeart/2008/layout/VerticalCurvedList"/>
    <dgm:cxn modelId="{C306A725-2784-4612-8D37-ED465D1B1C06}" type="presParOf" srcId="{E0C93C82-6526-4910-99D3-C953CBAA33B9}" destId="{4FA5C096-F3C1-4842-9DA2-A6782C6C0406}" srcOrd="9" destOrd="0" presId="urn:microsoft.com/office/officeart/2008/layout/VerticalCurvedList"/>
    <dgm:cxn modelId="{900818EA-3DE8-40E4-A27A-939CA61B2AA2}" type="presParOf" srcId="{E0C93C82-6526-4910-99D3-C953CBAA33B9}" destId="{1A088C92-DFE1-47F5-8CAB-D7313C249BED}" srcOrd="10" destOrd="0" presId="urn:microsoft.com/office/officeart/2008/layout/VerticalCurvedList"/>
    <dgm:cxn modelId="{94556166-731B-4AA7-8202-192164F44A13}" type="presParOf" srcId="{1A088C92-DFE1-47F5-8CAB-D7313C249BED}" destId="{2E8E0E29-FB28-4A33-94D7-7C2B2721D7A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B7C67C-1DC2-44FC-8C8C-304801C108A0}">
      <dsp:nvSpPr>
        <dsp:cNvPr id="0" name=""/>
        <dsp:cNvSpPr/>
      </dsp:nvSpPr>
      <dsp:spPr>
        <a:xfrm>
          <a:off x="0" y="116299"/>
          <a:ext cx="6700368" cy="2017300"/>
        </a:xfrm>
        <a:prstGeom prst="roundRect">
          <a:avLst/>
        </a:prstGeom>
        <a:noFill/>
        <a:ln w="55000" cap="flat" cmpd="thickThin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LAPORAN PELAKSANAAN PEPERIKSAAN AKHIR JTM SESI 1/2015</a:t>
          </a:r>
          <a:endParaRPr lang="en-US" sz="36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98476" y="214775"/>
        <a:ext cx="6503416" cy="18203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BA56D3-A97D-4B89-8062-9CEA19A7158F}">
      <dsp:nvSpPr>
        <dsp:cNvPr id="0" name=""/>
        <dsp:cNvSpPr/>
      </dsp:nvSpPr>
      <dsp:spPr>
        <a:xfrm>
          <a:off x="-5341500" y="-817996"/>
          <a:ext cx="6360393" cy="6360393"/>
        </a:xfrm>
        <a:prstGeom prst="blockArc">
          <a:avLst>
            <a:gd name="adj1" fmla="val 18900000"/>
            <a:gd name="adj2" fmla="val 2700000"/>
            <a:gd name="adj3" fmla="val 340"/>
          </a:avLst>
        </a:pr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60AF9F-54A8-4DEC-A9C7-64CCC805000A}">
      <dsp:nvSpPr>
        <dsp:cNvPr id="0" name=""/>
        <dsp:cNvSpPr/>
      </dsp:nvSpPr>
      <dsp:spPr>
        <a:xfrm>
          <a:off x="445563" y="295180"/>
          <a:ext cx="7870819" cy="5907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8899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0" kern="1200" dirty="0" smtClean="0">
              <a:solidFill>
                <a:schemeClr val="tx1"/>
              </a:solidFill>
            </a:rPr>
            <a:t>PENGUMPULAN DATA CALON</a:t>
          </a:r>
          <a:endParaRPr lang="en-US" sz="2300" b="0" kern="1200" dirty="0">
            <a:solidFill>
              <a:schemeClr val="tx1"/>
            </a:solidFill>
          </a:endParaRPr>
        </a:p>
      </dsp:txBody>
      <dsp:txXfrm>
        <a:off x="445563" y="295180"/>
        <a:ext cx="7870819" cy="590738"/>
      </dsp:txXfrm>
    </dsp:sp>
    <dsp:sp modelId="{5C95401D-3357-4838-A188-16205AB0278E}">
      <dsp:nvSpPr>
        <dsp:cNvPr id="0" name=""/>
        <dsp:cNvSpPr/>
      </dsp:nvSpPr>
      <dsp:spPr>
        <a:xfrm>
          <a:off x="76351" y="221338"/>
          <a:ext cx="738423" cy="73842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8DA651-FDC7-4298-9207-4C70FDF3FE51}">
      <dsp:nvSpPr>
        <dsp:cNvPr id="0" name=""/>
        <dsp:cNvSpPr/>
      </dsp:nvSpPr>
      <dsp:spPr>
        <a:xfrm>
          <a:off x="933662" y="1222180"/>
          <a:ext cx="7447513" cy="5907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8899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0" kern="1200" dirty="0" smtClean="0">
              <a:solidFill>
                <a:schemeClr val="tx1"/>
              </a:solidFill>
            </a:rPr>
            <a:t>PENGGUBALAN/PEMILIHAN/VERIFIKASI SOALAN</a:t>
          </a:r>
          <a:endParaRPr lang="en-US" sz="2300" b="0" kern="1200" dirty="0">
            <a:solidFill>
              <a:schemeClr val="tx1"/>
            </a:solidFill>
          </a:endParaRPr>
        </a:p>
      </dsp:txBody>
      <dsp:txXfrm>
        <a:off x="933662" y="1222180"/>
        <a:ext cx="7447513" cy="590738"/>
      </dsp:txXfrm>
    </dsp:sp>
    <dsp:sp modelId="{74430583-DC19-4F7B-94F5-E423F8F5D2EC}">
      <dsp:nvSpPr>
        <dsp:cNvPr id="0" name=""/>
        <dsp:cNvSpPr/>
      </dsp:nvSpPr>
      <dsp:spPr>
        <a:xfrm>
          <a:off x="499657" y="1107163"/>
          <a:ext cx="738423" cy="73842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8E2021-8323-4B40-A649-8483008BF1FC}">
      <dsp:nvSpPr>
        <dsp:cNvPr id="0" name=""/>
        <dsp:cNvSpPr/>
      </dsp:nvSpPr>
      <dsp:spPr>
        <a:xfrm>
          <a:off x="998790" y="2066830"/>
          <a:ext cx="7317592" cy="5907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8899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0" kern="1200" dirty="0" smtClean="0">
              <a:solidFill>
                <a:schemeClr val="tx1"/>
              </a:solidFill>
            </a:rPr>
            <a:t>EDARAN SOALAN AMALI &amp; SENARAI BAHAN</a:t>
          </a:r>
          <a:endParaRPr lang="en-US" sz="2300" b="0" kern="1200" dirty="0">
            <a:solidFill>
              <a:schemeClr val="tx1"/>
            </a:solidFill>
          </a:endParaRPr>
        </a:p>
      </dsp:txBody>
      <dsp:txXfrm>
        <a:off x="998790" y="2066830"/>
        <a:ext cx="7317592" cy="590738"/>
      </dsp:txXfrm>
    </dsp:sp>
    <dsp:sp modelId="{F1099D22-6368-426A-BE3A-57739320F6DC}">
      <dsp:nvSpPr>
        <dsp:cNvPr id="0" name=""/>
        <dsp:cNvSpPr/>
      </dsp:nvSpPr>
      <dsp:spPr>
        <a:xfrm>
          <a:off x="629578" y="1992988"/>
          <a:ext cx="738423" cy="73842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621B0F-67A3-46ED-8965-77AEFC88CDAD}">
      <dsp:nvSpPr>
        <dsp:cNvPr id="0" name=""/>
        <dsp:cNvSpPr/>
      </dsp:nvSpPr>
      <dsp:spPr>
        <a:xfrm>
          <a:off x="868869" y="2952655"/>
          <a:ext cx="7447513" cy="5907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8899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0" kern="1200" dirty="0" smtClean="0">
              <a:solidFill>
                <a:schemeClr val="tx1"/>
              </a:solidFill>
            </a:rPr>
            <a:t>PENYEDIAAN &amp; EDARAN KERTAS SOALAN TEORI</a:t>
          </a:r>
          <a:endParaRPr lang="en-US" sz="2300" b="0" kern="1200" dirty="0">
            <a:solidFill>
              <a:schemeClr val="tx1"/>
            </a:solidFill>
          </a:endParaRPr>
        </a:p>
      </dsp:txBody>
      <dsp:txXfrm>
        <a:off x="868869" y="2952655"/>
        <a:ext cx="7447513" cy="590738"/>
      </dsp:txXfrm>
    </dsp:sp>
    <dsp:sp modelId="{D0F59B32-4636-4CFB-A030-FD3D89899930}">
      <dsp:nvSpPr>
        <dsp:cNvPr id="0" name=""/>
        <dsp:cNvSpPr/>
      </dsp:nvSpPr>
      <dsp:spPr>
        <a:xfrm>
          <a:off x="499657" y="2878813"/>
          <a:ext cx="738423" cy="73842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A5C096-F3C1-4842-9DA2-A6782C6C0406}">
      <dsp:nvSpPr>
        <dsp:cNvPr id="0" name=""/>
        <dsp:cNvSpPr/>
      </dsp:nvSpPr>
      <dsp:spPr>
        <a:xfrm>
          <a:off x="445563" y="3838480"/>
          <a:ext cx="7870819" cy="5907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8899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0" kern="1200" dirty="0" smtClean="0">
              <a:solidFill>
                <a:schemeClr val="tx1"/>
              </a:solidFill>
            </a:rPr>
            <a:t>PELAKSANAAN PEPERIKSAAN</a:t>
          </a:r>
          <a:endParaRPr lang="en-US" sz="2300" b="0" kern="1200" dirty="0">
            <a:solidFill>
              <a:schemeClr val="tx1"/>
            </a:solidFill>
          </a:endParaRPr>
        </a:p>
      </dsp:txBody>
      <dsp:txXfrm>
        <a:off x="445563" y="3838480"/>
        <a:ext cx="7870819" cy="590738"/>
      </dsp:txXfrm>
    </dsp:sp>
    <dsp:sp modelId="{2E8E0E29-FB28-4A33-94D7-7C2B2721D7A2}">
      <dsp:nvSpPr>
        <dsp:cNvPr id="0" name=""/>
        <dsp:cNvSpPr/>
      </dsp:nvSpPr>
      <dsp:spPr>
        <a:xfrm>
          <a:off x="76351" y="3764638"/>
          <a:ext cx="738423" cy="73842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6346071" y="9456164"/>
            <a:ext cx="382369" cy="30831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87828" tIns="43143" rIns="87828" bIns="43143" anchor="ctr">
            <a:spAutoFit/>
          </a:bodyPr>
          <a:lstStyle/>
          <a:p>
            <a:pPr algn="r" defTabSz="885825" eaLnBrk="0" hangingPunct="0"/>
            <a:fld id="{2F9CEC86-64D2-413D-81D2-62D4947FEEDA}" type="slidenum">
              <a:rPr lang="en-US" sz="1400">
                <a:latin typeface="Times New Roman" pitchFamily="18" charset="0"/>
              </a:rPr>
              <a:pPr algn="r" defTabSz="885825" eaLnBrk="0" hangingPunct="0"/>
              <a:t>‹#›</a:t>
            </a:fld>
            <a:endParaRPr lang="en-US" sz="1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255729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39365" cy="4487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88750" tIns="44376" rIns="88750" bIns="44376" numCol="1" anchor="t" anchorCtr="0" compatLnSpc="1">
            <a:prstTxWarp prst="textNoShape">
              <a:avLst/>
            </a:prstTxWarp>
          </a:bodyPr>
          <a:lstStyle>
            <a:lvl1pPr defTabSz="887346" eaLnBrk="0" hangingPunct="0">
              <a:defRPr sz="1200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Lampiran 4</a:t>
            </a:r>
            <a:endParaRPr lang="en-US"/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1560" y="1"/>
            <a:ext cx="2939365" cy="4487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88750" tIns="44376" rIns="88750" bIns="44376" numCol="1" anchor="t" anchorCtr="0" compatLnSpc="1">
            <a:prstTxWarp prst="textNoShape">
              <a:avLst/>
            </a:prstTxWarp>
          </a:bodyPr>
          <a:lstStyle>
            <a:lvl1pPr algn="r" defTabSz="887346" eaLnBrk="0" hangingPunct="0">
              <a:defRPr sz="1200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ED3040A-BDFA-416A-A9E8-DF623044EB22}" type="datetime3">
              <a:rPr lang="en-US"/>
              <a:pPr>
                <a:defRPr/>
              </a:pPr>
              <a:t>8 October 2015</a:t>
            </a:fld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47713" y="784225"/>
            <a:ext cx="5329237" cy="3690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09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96" y="4699027"/>
            <a:ext cx="4986535" cy="44762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88750" tIns="44376" rIns="88750" bIns="443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09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8052"/>
            <a:ext cx="2939365" cy="44714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88750" tIns="44376" rIns="88750" bIns="44376" numCol="1" anchor="b" anchorCtr="0" compatLnSpc="1">
            <a:prstTxWarp prst="textNoShape">
              <a:avLst/>
            </a:prstTxWarp>
          </a:bodyPr>
          <a:lstStyle>
            <a:lvl1pPr defTabSz="887346" eaLnBrk="0" hangingPunct="0">
              <a:defRPr sz="1200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09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1560" y="9398052"/>
            <a:ext cx="2939365" cy="44714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88750" tIns="44376" rIns="88750" bIns="44376" numCol="1" anchor="b" anchorCtr="0" compatLnSpc="1">
            <a:prstTxWarp prst="textNoShape">
              <a:avLst/>
            </a:prstTxWarp>
          </a:bodyPr>
          <a:lstStyle>
            <a:lvl1pPr algn="r" defTabSz="887346" eaLnBrk="0" hangingPunct="0">
              <a:defRPr sz="1200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B2D685C2-546D-45BA-9989-297CCC1C7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29349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5825"/>
            <a:fld id="{BA613B82-89E6-4601-9CD7-735C376924FC}" type="slidenum">
              <a:rPr lang="en-US" smtClean="0"/>
              <a:pPr defTabSz="885825"/>
              <a:t>1</a:t>
            </a:fld>
            <a:endParaRPr lang="en-US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Lampiran 4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5825"/>
            <a:fld id="{BA613B82-89E6-4601-9CD7-735C376924FC}" type="slidenum">
              <a:rPr lang="en-US" smtClean="0"/>
              <a:pPr defTabSz="885825"/>
              <a:t>5</a:t>
            </a:fld>
            <a:endParaRPr lang="en-US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Lampiran 4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5825"/>
            <a:fld id="{BA613B82-89E6-4601-9CD7-735C376924FC}" type="slidenum">
              <a:rPr lang="en-US" smtClean="0"/>
              <a:pPr defTabSz="885825"/>
              <a:t>6</a:t>
            </a:fld>
            <a:endParaRPr lang="en-US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Lampiran 4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5825"/>
            <a:fld id="{BA613B82-89E6-4601-9CD7-735C376924FC}" type="slidenum">
              <a:rPr lang="en-US" smtClean="0"/>
              <a:pPr defTabSz="885825"/>
              <a:t>10</a:t>
            </a:fld>
            <a:endParaRPr lang="en-US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Lampiran 4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5825"/>
            <a:fld id="{BA613B82-89E6-4601-9CD7-735C376924FC}" type="slidenum">
              <a:rPr lang="en-US" smtClean="0"/>
              <a:pPr defTabSz="885825"/>
              <a:t>11</a:t>
            </a:fld>
            <a:endParaRPr lang="en-US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Lampiran 4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1" y="4664147"/>
            <a:ext cx="991050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42712" y="1752602"/>
            <a:ext cx="8417401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42712" y="3611607"/>
            <a:ext cx="8417401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4077" y="4953000"/>
            <a:ext cx="9906902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951868D-1922-4E02-AA85-45C20E0C2B3A}" type="datetime3">
              <a:rPr lang="en-US" smtClean="0"/>
              <a:t>8 October 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D35AD73-F6C1-4017-BEC9-E89723DB868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141" y="1481330"/>
            <a:ext cx="8912543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822C6D5-25D8-4DBC-9073-527179D2C237}" type="datetime3">
              <a:rPr lang="en-US" smtClean="0"/>
              <a:t>8 October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383BCC5-F4A8-4A57-9ADB-015CE18D78A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11971" y="274641"/>
            <a:ext cx="1924975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141" y="274641"/>
            <a:ext cx="6849454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2A67E56-8A4B-4EC5-9318-485F52671B59}" type="datetime3">
              <a:rPr lang="en-US" smtClean="0"/>
              <a:t>8 October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7C109B6-F489-4578-9CA1-C0BA91AAF9E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56BABF5-C63A-40A7-A194-61E55A571A8D}" type="datetime3">
              <a:rPr lang="en-US" smtClean="0"/>
              <a:t>8 October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ED2DDD9-7980-4368-9C2F-D8B3B031929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323" y="1059712"/>
            <a:ext cx="8417401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8243" y="2931712"/>
            <a:ext cx="4951413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B79694F-A851-48BF-A54D-A7248EDBBDEE}" type="datetime3">
              <a:rPr lang="en-US" smtClean="0"/>
              <a:t>8 October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DB7AEBF-CFEE-4C31-894C-A0CC382D57C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938474" y="3005472"/>
            <a:ext cx="19805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736588" y="3005472"/>
            <a:ext cx="19805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141" y="1481329"/>
            <a:ext cx="437374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3936" y="1481329"/>
            <a:ext cx="437374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5E94FC4-33FE-4DE5-9CBD-2C4C17F430F5}" type="datetime3">
              <a:rPr lang="en-US" smtClean="0"/>
              <a:t>8 October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854803F-CE42-4474-B897-03AC33DF569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141" y="273050"/>
            <a:ext cx="8912543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141" y="5410200"/>
            <a:ext cx="437546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030499" y="5410200"/>
            <a:ext cx="4377186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95141" y="1444295"/>
            <a:ext cx="437546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498" y="1444295"/>
            <a:ext cx="4377186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E7EA249-2B34-4FED-A6B6-039D08D136F1}" type="datetime3">
              <a:rPr lang="en-US" smtClean="0"/>
              <a:t>8 October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A7CC780-C720-46C1-9F1D-66EC84F8CD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DE6719A-873D-406D-8A6A-4813A15F2B7E}" type="datetime3">
              <a:rPr lang="en-US" smtClean="0"/>
              <a:t>8 October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9508F21-990F-461F-BDEF-97132F2DE6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4170AB-5054-4A6F-849D-6747B41095B0}" type="datetime3">
              <a:rPr lang="en-US" smtClean="0"/>
              <a:t>8 October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40BCF35-DC8B-45EF-A31B-53B0573DF0F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283" y="4876800"/>
            <a:ext cx="8102659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786365" y="5355102"/>
            <a:ext cx="4304428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90282" y="274320"/>
            <a:ext cx="8100511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85282" y="6407944"/>
            <a:ext cx="2079593" cy="365760"/>
          </a:xfrm>
        </p:spPr>
        <p:txBody>
          <a:bodyPr/>
          <a:lstStyle>
            <a:extLst/>
          </a:lstStyle>
          <a:p>
            <a:pPr>
              <a:defRPr/>
            </a:pPr>
            <a:fld id="{B11A9822-7281-44B2-B3CE-FF09D7C6CB45}" type="datetime3">
              <a:rPr lang="en-US" smtClean="0"/>
              <a:t>8 October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2699F35-3450-4DE7-94C6-0B54329B59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5938" y="5443402"/>
            <a:ext cx="7757213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7571" y="189968"/>
            <a:ext cx="9407684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71F38F1-4C5C-479B-9E67-4CD6D20AB9D9}" type="datetime3">
              <a:rPr lang="en-US" smtClean="0"/>
              <a:t>8 October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743558" y="6407945"/>
            <a:ext cx="2545755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FDCEB54-7D97-43CB-83DD-D8D376DFF6B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70" y="4865122"/>
            <a:ext cx="8745581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40706" y="5944936"/>
            <a:ext cx="5350627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6025" y="5939011"/>
            <a:ext cx="3996707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543" y="5791253"/>
            <a:ext cx="3684659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10003" y="5787739"/>
            <a:ext cx="368811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9383113" y="4988440"/>
            <a:ext cx="19805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9181227" y="4988440"/>
            <a:ext cx="19805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40706" y="5944936"/>
            <a:ext cx="5350627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6025" y="5939011"/>
            <a:ext cx="3996707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543" y="5791253"/>
            <a:ext cx="3684659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0003" y="5787739"/>
            <a:ext cx="368811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95141" y="274638"/>
            <a:ext cx="8912543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95141" y="1481329"/>
            <a:ext cx="8912543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7285282" y="6407944"/>
            <a:ext cx="2079593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4287DAB-244E-4660-9911-36A6DCE1C325}" type="datetime3">
              <a:rPr lang="en-US" smtClean="0"/>
              <a:t>8 October 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743558" y="6407945"/>
            <a:ext cx="2545755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364875" y="6407945"/>
            <a:ext cx="396113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5ADA418-9742-498D-93BC-D1A1A648BF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0" r:id="rId1"/>
    <p:sldLayoutId id="2147484571" r:id="rId2"/>
    <p:sldLayoutId id="2147484572" r:id="rId3"/>
    <p:sldLayoutId id="2147484573" r:id="rId4"/>
    <p:sldLayoutId id="2147484574" r:id="rId5"/>
    <p:sldLayoutId id="2147484575" r:id="rId6"/>
    <p:sldLayoutId id="2147484576" r:id="rId7"/>
    <p:sldLayoutId id="2147484577" r:id="rId8"/>
    <p:sldLayoutId id="2147484578" r:id="rId9"/>
    <p:sldLayoutId id="2147484579" r:id="rId10"/>
    <p:sldLayoutId id="2147484580" r:id="rId11"/>
  </p:sldLayoutIdLst>
  <p:transition>
    <p:randomBar dir="vert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diagramColors" Target="../diagrams/colors1.xml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jpeg"/><Relationship Id="rId12" Type="http://schemas.openxmlformats.org/officeDocument/2006/relationships/diagramQuickStyle" Target="../diagrams/quickStyle1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jpeg"/><Relationship Id="rId1" Type="http://schemas.openxmlformats.org/officeDocument/2006/relationships/tags" Target="../tags/tag1.xml"/><Relationship Id="rId6" Type="http://schemas.openxmlformats.org/officeDocument/2006/relationships/image" Target="../media/image3.jpeg"/><Relationship Id="rId11" Type="http://schemas.openxmlformats.org/officeDocument/2006/relationships/diagramLayout" Target="../diagrams/layout1.xml"/><Relationship Id="rId5" Type="http://schemas.openxmlformats.org/officeDocument/2006/relationships/image" Target="../media/image2.jpeg"/><Relationship Id="rId15" Type="http://schemas.openxmlformats.org/officeDocument/2006/relationships/image" Target="../media/image7.png"/><Relationship Id="rId10" Type="http://schemas.openxmlformats.org/officeDocument/2006/relationships/diagramData" Target="../diagrams/data1.xml"/><Relationship Id="rId4" Type="http://schemas.openxmlformats.org/officeDocument/2006/relationships/audio" Target="../media/audio1.wav"/><Relationship Id="rId9" Type="http://schemas.openxmlformats.org/officeDocument/2006/relationships/image" Target="../media/image6.jpeg"/><Relationship Id="rId14" Type="http://schemas.microsoft.com/office/2007/relationships/diagramDrawing" Target="../diagrams/drawin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0.jpeg"/><Relationship Id="rId5" Type="http://schemas.openxmlformats.org/officeDocument/2006/relationships/image" Target="../media/image8.jpeg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.jpeg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3.jpeg"/><Relationship Id="rId11" Type="http://schemas.openxmlformats.org/officeDocument/2006/relationships/image" Target="../media/image11.png"/><Relationship Id="rId5" Type="http://schemas.openxmlformats.org/officeDocument/2006/relationships/image" Target="../media/image2.jpeg"/><Relationship Id="rId10" Type="http://schemas.openxmlformats.org/officeDocument/2006/relationships/image" Target="../media/image8.jpeg"/><Relationship Id="rId4" Type="http://schemas.openxmlformats.org/officeDocument/2006/relationships/audio" Target="../media/audio1.wav"/><Relationship Id="rId9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8.jpeg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8.jpeg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6"/>
          <p:cNvGrpSpPr>
            <a:grpSpLocks/>
          </p:cNvGrpSpPr>
          <p:nvPr/>
        </p:nvGrpSpPr>
        <p:grpSpPr bwMode="auto">
          <a:xfrm>
            <a:off x="455612" y="1981200"/>
            <a:ext cx="9144000" cy="2667000"/>
            <a:chOff x="303212" y="1905000"/>
            <a:chExt cx="9144000" cy="2667000"/>
          </a:xfrm>
        </p:grpSpPr>
        <p:pic>
          <p:nvPicPr>
            <p:cNvPr id="3083" name="Picture 35" descr="ciastfront1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303212" y="1905000"/>
              <a:ext cx="1787626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4" name="Picture 37" descr="5"/>
            <p:cNvPicPr>
              <a:picLocks noChangeAspect="1" noChangeArrowheads="1"/>
            </p:cNvPicPr>
            <p:nvPr/>
          </p:nvPicPr>
          <p:blipFill>
            <a:blip r:embed="rId6" cstate="print">
              <a:lum bright="70000" contrast="-70000"/>
            </a:blip>
            <a:srcRect b="13036"/>
            <a:stretch>
              <a:fillRect/>
            </a:stretch>
          </p:blipFill>
          <p:spPr bwMode="auto">
            <a:xfrm>
              <a:off x="1984844" y="1905000"/>
              <a:ext cx="1787626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5" name="Picture 38" descr="DSC07421"/>
            <p:cNvPicPr>
              <a:picLocks noChangeAspect="1" noChangeArrowheads="1"/>
            </p:cNvPicPr>
            <p:nvPr/>
          </p:nvPicPr>
          <p:blipFill>
            <a:blip r:embed="rId7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3772469" y="1905000"/>
              <a:ext cx="1891581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Picture 39" descr="DSC07437"/>
            <p:cNvPicPr>
              <a:picLocks noChangeAspect="1" noChangeArrowheads="1"/>
            </p:cNvPicPr>
            <p:nvPr/>
          </p:nvPicPr>
          <p:blipFill>
            <a:blip r:embed="rId8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5664050" y="1905000"/>
              <a:ext cx="1891581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7" name="Picture 40" descr="konvo4"/>
            <p:cNvPicPr>
              <a:picLocks noChangeAspect="1" noChangeArrowheads="1"/>
            </p:cNvPicPr>
            <p:nvPr/>
          </p:nvPicPr>
          <p:blipFill>
            <a:blip r:embed="rId9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7555631" y="1905000"/>
              <a:ext cx="1891581" cy="2640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2003601525"/>
              </p:ext>
            </p:extLst>
          </p:nvPr>
        </p:nvGraphicFramePr>
        <p:xfrm>
          <a:off x="2289644" y="2286000"/>
          <a:ext cx="6700368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pic>
        <p:nvPicPr>
          <p:cNvPr id="3078" name="Picture 5" descr="LOGOBARU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37162" y="609600"/>
            <a:ext cx="1398587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4411662" y="1584325"/>
            <a:ext cx="3054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/>
              <a:t>KEMENTERIAN SUMBER MANUSIA</a:t>
            </a:r>
            <a:endParaRPr lang="en-MY" sz="1000" b="1" dirty="0"/>
          </a:p>
        </p:txBody>
      </p:sp>
      <p:grpSp>
        <p:nvGrpSpPr>
          <p:cNvPr id="3080" name="Group 27"/>
          <p:cNvGrpSpPr>
            <a:grpSpLocks/>
          </p:cNvGrpSpPr>
          <p:nvPr/>
        </p:nvGrpSpPr>
        <p:grpSpPr bwMode="auto">
          <a:xfrm>
            <a:off x="23813" y="6203950"/>
            <a:ext cx="3198812" cy="539750"/>
            <a:chOff x="0" y="6317742"/>
            <a:chExt cx="3198811" cy="540258"/>
          </a:xfrm>
        </p:grpSpPr>
        <p:pic>
          <p:nvPicPr>
            <p:cNvPr id="3081" name="Picture 14" descr="logo_JTM.JPG"/>
            <p:cNvPicPr>
              <a:picLocks noChangeAspect="1"/>
            </p:cNvPicPr>
            <p:nvPr/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6317742"/>
              <a:ext cx="914399" cy="540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Rectangle 25"/>
            <p:cNvSpPr/>
            <p:nvPr/>
          </p:nvSpPr>
          <p:spPr>
            <a:xfrm>
              <a:off x="760412" y="6467107"/>
              <a:ext cx="2438399" cy="260595"/>
            </a:xfrm>
            <a:prstGeom prst="rect">
              <a:avLst/>
            </a:prstGeom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en-US" sz="1100" b="1" i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nstantia" pitchFamily="18" charset="0"/>
                </a:rPr>
                <a:t>JABATAN TENAGA MANUSIA</a:t>
              </a:r>
            </a:p>
          </p:txBody>
        </p:sp>
      </p:grpSp>
      <p:pic>
        <p:nvPicPr>
          <p:cNvPr id="17" name="Picture 16"/>
          <p:cNvPicPr/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817812" y="685800"/>
            <a:ext cx="195655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D2DDD9-7980-4368-9C2F-D8B3B031929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 spd="med">
    <p:randomBar dir="vert"/>
    <p:sndAc>
      <p:stSnd>
        <p:snd r:embed="rId4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0" name="Group 27"/>
          <p:cNvGrpSpPr>
            <a:grpSpLocks/>
          </p:cNvGrpSpPr>
          <p:nvPr/>
        </p:nvGrpSpPr>
        <p:grpSpPr bwMode="auto">
          <a:xfrm>
            <a:off x="23813" y="6203950"/>
            <a:ext cx="3198812" cy="539750"/>
            <a:chOff x="0" y="6317742"/>
            <a:chExt cx="3198811" cy="540258"/>
          </a:xfrm>
        </p:grpSpPr>
        <p:pic>
          <p:nvPicPr>
            <p:cNvPr id="3081" name="Picture 14" descr="logo_JTM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6317742"/>
              <a:ext cx="914399" cy="540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Rectangle 25"/>
            <p:cNvSpPr/>
            <p:nvPr/>
          </p:nvSpPr>
          <p:spPr>
            <a:xfrm>
              <a:off x="760412" y="6467107"/>
              <a:ext cx="2438399" cy="260595"/>
            </a:xfrm>
            <a:prstGeom prst="rect">
              <a:avLst/>
            </a:prstGeom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en-US" sz="1100" b="1" i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nstantia" pitchFamily="18" charset="0"/>
                </a:rPr>
                <a:t>JABATAN TENAGA MANUSIA</a:t>
              </a:r>
            </a:p>
          </p:txBody>
        </p:sp>
      </p:grpSp>
      <p:sp>
        <p:nvSpPr>
          <p:cNvPr id="2" name="AutoShape 2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4" name="AutoShape 4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6" name="AutoShape 6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pic>
        <p:nvPicPr>
          <p:cNvPr id="2050" name="Picture 2" descr="https://encrypted-tbn2.gstatic.com/images?q=tbn:ANd9GcQ17VcCd2Cp8qAWF7aHl6pWUjvlsJ0hVNhEznPQCGdqOIH3Zz-k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952" y="4876800"/>
            <a:ext cx="2493860" cy="174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D2DDD9-7980-4368-9C2F-D8B3B031929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195582"/>
              </p:ext>
            </p:extLst>
          </p:nvPr>
        </p:nvGraphicFramePr>
        <p:xfrm>
          <a:off x="1141413" y="1676400"/>
          <a:ext cx="7772398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1927"/>
                <a:gridCol w="5562672"/>
                <a:gridCol w="1447799"/>
              </a:tblGrid>
              <a:tr h="444759">
                <a:tc>
                  <a:txBody>
                    <a:bodyPr/>
                    <a:lstStyle/>
                    <a:p>
                      <a:pPr algn="ctr"/>
                      <a:r>
                        <a:rPr lang="en-MY" sz="2000" dirty="0" smtClean="0"/>
                        <a:t>BIL</a:t>
                      </a:r>
                      <a:endParaRPr lang="en-MY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000" dirty="0" smtClean="0"/>
                        <a:t>PERKARA</a:t>
                      </a:r>
                      <a:endParaRPr lang="en-MY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000" dirty="0" smtClean="0"/>
                        <a:t>JUMLAH </a:t>
                      </a:r>
                      <a:r>
                        <a:rPr lang="en-MY" sz="2000" baseline="0" dirty="0" smtClean="0"/>
                        <a:t>KES</a:t>
                      </a:r>
                      <a:endParaRPr lang="en-MY" sz="2000" dirty="0"/>
                    </a:p>
                  </a:txBody>
                  <a:tcPr anchor="ctr"/>
                </a:tc>
              </a:tr>
              <a:tr h="4447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MY" sz="2000" dirty="0" smtClean="0"/>
                        <a:t>1.</a:t>
                      </a:r>
                      <a:endParaRPr lang="en-MY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MY" sz="2000" dirty="0" smtClean="0"/>
                        <a:t>KANDUNGAN SOALAN TIDAK SAMA DENGAN CATATAN PADA SAMPUL</a:t>
                      </a:r>
                      <a:endParaRPr lang="en-MY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MY" sz="2000" dirty="0" smtClean="0"/>
                        <a:t>1</a:t>
                      </a:r>
                      <a:endParaRPr lang="en-MY" sz="2000" dirty="0"/>
                    </a:p>
                  </a:txBody>
                  <a:tcPr/>
                </a:tc>
              </a:tr>
              <a:tr h="786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MY" sz="2000" dirty="0" smtClean="0"/>
                        <a:t>2.</a:t>
                      </a:r>
                      <a:endParaRPr lang="en-MY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000" dirty="0" smtClean="0"/>
                        <a:t>RALAT:</a:t>
                      </a:r>
                    </a:p>
                    <a:p>
                      <a:pPr marL="446088" marR="0" indent="-4460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46088" algn="l"/>
                        </a:tabLst>
                        <a:defRPr/>
                      </a:pPr>
                      <a:r>
                        <a:rPr lang="en-MY" sz="2000" baseline="0" dirty="0" smtClean="0"/>
                        <a:t>a)	TERDAPAT 2 JAWAPAN YANG SAMA DALAM KERTA TEORI (K1)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lphaLcParenR"/>
                        <a:tabLst/>
                        <a:defRPr/>
                      </a:pPr>
                      <a:r>
                        <a:rPr lang="en-MY" sz="2000" baseline="0" dirty="0" smtClean="0"/>
                        <a:t>TERDAPAT SOALAN YANG TIDAK LENGKAP DALAM KERTAS TEORI (K1)</a:t>
                      </a:r>
                      <a:endParaRPr lang="en-MY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sz="2000" dirty="0" smtClean="0"/>
                    </a:p>
                    <a:p>
                      <a:pPr algn="ctr"/>
                      <a:r>
                        <a:rPr lang="en-MY" sz="2000" dirty="0" smtClean="0"/>
                        <a:t>1</a:t>
                      </a:r>
                    </a:p>
                    <a:p>
                      <a:pPr algn="ctr"/>
                      <a:endParaRPr lang="en-MY" sz="2000" dirty="0" smtClean="0"/>
                    </a:p>
                    <a:p>
                      <a:pPr algn="ctr"/>
                      <a:r>
                        <a:rPr lang="en-MY" sz="2000" dirty="0" smtClean="0"/>
                        <a:t>2</a:t>
                      </a:r>
                      <a:endParaRPr lang="en-MY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9294812" cy="114300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ISU-ISU/MASALAH BERKAITAN PELAKSANAAN PEPERIKSAAN AKHIR SESI 1/2015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3436790"/>
      </p:ext>
    </p:extLst>
  </p:cSld>
  <p:clrMapOvr>
    <a:masterClrMapping/>
  </p:clrMapOvr>
  <p:transition spd="med">
    <p:randomBar dir="vert"/>
    <p:sndAc>
      <p:stSnd>
        <p:snd r:embed="rId4" name="camera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6"/>
          <p:cNvGrpSpPr>
            <a:grpSpLocks/>
          </p:cNvGrpSpPr>
          <p:nvPr/>
        </p:nvGrpSpPr>
        <p:grpSpPr bwMode="auto">
          <a:xfrm>
            <a:off x="37093" y="1828800"/>
            <a:ext cx="9144000" cy="2667000"/>
            <a:chOff x="303212" y="1905000"/>
            <a:chExt cx="9144000" cy="2667000"/>
          </a:xfrm>
        </p:grpSpPr>
        <p:pic>
          <p:nvPicPr>
            <p:cNvPr id="3083" name="Picture 35" descr="ciastfront1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303212" y="1905000"/>
              <a:ext cx="1787626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4" name="Picture 37" descr="5"/>
            <p:cNvPicPr>
              <a:picLocks noChangeAspect="1" noChangeArrowheads="1"/>
            </p:cNvPicPr>
            <p:nvPr/>
          </p:nvPicPr>
          <p:blipFill>
            <a:blip r:embed="rId6" cstate="print">
              <a:lum bright="70000" contrast="-70000"/>
            </a:blip>
            <a:srcRect b="13036"/>
            <a:stretch>
              <a:fillRect/>
            </a:stretch>
          </p:blipFill>
          <p:spPr bwMode="auto">
            <a:xfrm>
              <a:off x="1984844" y="1905000"/>
              <a:ext cx="1787626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5" name="Picture 38" descr="DSC07421"/>
            <p:cNvPicPr>
              <a:picLocks noChangeAspect="1" noChangeArrowheads="1"/>
            </p:cNvPicPr>
            <p:nvPr/>
          </p:nvPicPr>
          <p:blipFill>
            <a:blip r:embed="rId7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3772469" y="1905000"/>
              <a:ext cx="1891581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Picture 39" descr="DSC07437"/>
            <p:cNvPicPr>
              <a:picLocks noChangeAspect="1" noChangeArrowheads="1"/>
            </p:cNvPicPr>
            <p:nvPr/>
          </p:nvPicPr>
          <p:blipFill>
            <a:blip r:embed="rId8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5664050" y="1905000"/>
              <a:ext cx="1891581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7" name="Picture 40" descr="konvo4"/>
            <p:cNvPicPr>
              <a:picLocks noChangeAspect="1" noChangeArrowheads="1"/>
            </p:cNvPicPr>
            <p:nvPr/>
          </p:nvPicPr>
          <p:blipFill>
            <a:blip r:embed="rId9" cstate="print"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7555631" y="1905000"/>
              <a:ext cx="1891581" cy="2640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80" name="Group 27"/>
          <p:cNvGrpSpPr>
            <a:grpSpLocks/>
          </p:cNvGrpSpPr>
          <p:nvPr/>
        </p:nvGrpSpPr>
        <p:grpSpPr bwMode="auto">
          <a:xfrm>
            <a:off x="23813" y="6203950"/>
            <a:ext cx="3198812" cy="539750"/>
            <a:chOff x="0" y="6317742"/>
            <a:chExt cx="3198811" cy="540258"/>
          </a:xfrm>
        </p:grpSpPr>
        <p:pic>
          <p:nvPicPr>
            <p:cNvPr id="3081" name="Picture 14" descr="logo_JTM.JP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6317742"/>
              <a:ext cx="914399" cy="540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Rectangle 25"/>
            <p:cNvSpPr/>
            <p:nvPr/>
          </p:nvSpPr>
          <p:spPr>
            <a:xfrm>
              <a:off x="760412" y="6467107"/>
              <a:ext cx="2438399" cy="260595"/>
            </a:xfrm>
            <a:prstGeom prst="rect">
              <a:avLst/>
            </a:prstGeom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en-US" sz="1100" b="1" i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nstantia" pitchFamily="18" charset="0"/>
                </a:rPr>
                <a:t>JABATAN TENAGA MANUSIA</a:t>
              </a:r>
            </a:p>
          </p:txBody>
        </p:sp>
      </p:grpSp>
      <p:sp>
        <p:nvSpPr>
          <p:cNvPr id="2" name="AutoShape 2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4" name="AutoShape 4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6" name="AutoShape 6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761" y="1866900"/>
            <a:ext cx="3458851" cy="2590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212" y="4495800"/>
            <a:ext cx="3297168" cy="1916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D2DDD9-7980-4368-9C2F-D8B3B031929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84109771"/>
      </p:ext>
    </p:extLst>
  </p:cSld>
  <p:clrMapOvr>
    <a:masterClrMapping/>
  </p:clrMapOvr>
  <p:transition spd="med">
    <p:randomBar dir="vert"/>
    <p:sndAc>
      <p:stSnd>
        <p:snd r:embed="rId4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141" y="267494"/>
            <a:ext cx="8912543" cy="1104106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ISI KANDUNGAN</a:t>
            </a:r>
            <a:endParaRPr lang="en-US" sz="32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8271574"/>
              </p:ext>
            </p:extLst>
          </p:nvPr>
        </p:nvGraphicFramePr>
        <p:xfrm>
          <a:off x="912812" y="1295400"/>
          <a:ext cx="8382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2025722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2" y="609600"/>
            <a:ext cx="8912543" cy="11430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DATA CALON PEPERIKSAAN AKHIR JTM 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SESI 1/2015</a:t>
            </a:r>
            <a:endParaRPr lang="en-US" sz="3200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14782"/>
              </p:ext>
            </p:extLst>
          </p:nvPr>
        </p:nvGraphicFramePr>
        <p:xfrm>
          <a:off x="495141" y="1981200"/>
          <a:ext cx="8912542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712"/>
                <a:gridCol w="5198983"/>
                <a:gridCol w="1567947"/>
                <a:gridCol w="1402900"/>
              </a:tblGrid>
              <a:tr h="914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/>
                        <a:t>BIL</a:t>
                      </a:r>
                      <a:endParaRPr lang="en-US" sz="2000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/>
                        <a:t>PERKARA</a:t>
                      </a:r>
                      <a:endParaRPr lang="en-US" sz="2000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/>
                        <a:t>JUMLAH CALON</a:t>
                      </a:r>
                      <a:endParaRPr lang="en-US" sz="2000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/>
                        <a:t>JUM</a:t>
                      </a:r>
                      <a:r>
                        <a:rPr lang="en-US" sz="2000" baseline="0" dirty="0" smtClean="0"/>
                        <a:t>LAH KURSUS</a:t>
                      </a:r>
                      <a:endParaRPr lang="en-US" sz="2000" dirty="0"/>
                    </a:p>
                  </a:txBody>
                  <a:tcPr marL="89859" marR="89859" anchor="ctr"/>
                </a:tc>
              </a:tr>
              <a:tr h="914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/>
                        <a:t>1.</a:t>
                      </a:r>
                      <a:endParaRPr lang="en-US" sz="2000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dirty="0" smtClean="0"/>
                        <a:t>CALON SIJIL</a:t>
                      </a:r>
                      <a:r>
                        <a:rPr lang="en-US" sz="2000" baseline="0" dirty="0" smtClean="0"/>
                        <a:t> (STP / SKM  1 – 3) SEM 1 – 4</a:t>
                      </a:r>
                      <a:endParaRPr lang="en-US" sz="2000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/>
                        <a:t>14,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092</a:t>
                      </a:r>
                      <a:endParaRPr lang="en-US" sz="2000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40</a:t>
                      </a:r>
                    </a:p>
                  </a:txBody>
                  <a:tcPr marL="89859" marR="89859" anchor="ctr"/>
                </a:tc>
              </a:tr>
              <a:tr h="914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/>
                        <a:t>2.</a:t>
                      </a:r>
                      <a:endParaRPr lang="en-US" sz="2000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dirty="0" smtClean="0"/>
                        <a:t>CALON DIPLOMA</a:t>
                      </a:r>
                      <a:r>
                        <a:rPr lang="en-US" sz="2000" baseline="0" dirty="0" smtClean="0"/>
                        <a:t> (DTP / DKM) SEM 5 – 8</a:t>
                      </a:r>
                      <a:endParaRPr lang="en-US" sz="2000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184</a:t>
                      </a:r>
                      <a:endParaRPr lang="en-US" sz="2000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4</a:t>
                      </a:r>
                      <a:endParaRPr lang="en-US" sz="2000" dirty="0"/>
                    </a:p>
                  </a:txBody>
                  <a:tcPr marL="89859" marR="89859" anchor="ctr"/>
                </a:tc>
              </a:tr>
              <a:tr h="914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2000" b="1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1" dirty="0" smtClean="0"/>
                        <a:t>JUMLAH KESELURUHAN</a:t>
                      </a:r>
                      <a:endParaRPr lang="en-US" sz="2000" b="1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1" dirty="0" smtClean="0"/>
                        <a:t>14, 276</a:t>
                      </a:r>
                      <a:endParaRPr lang="en-US" sz="2000" b="1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b="1" dirty="0" smtClean="0"/>
                        <a:t>44</a:t>
                      </a:r>
                      <a:endParaRPr lang="en-US" sz="2000" b="1" dirty="0"/>
                    </a:p>
                  </a:txBody>
                  <a:tcPr marL="89859" marR="89859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2576251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141" y="457200"/>
            <a:ext cx="8912543" cy="11430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PENGGUBALAN/PEMILIHAN/VERIFIKASI SOALAN SESI 1/2015</a:t>
            </a:r>
            <a:endParaRPr lang="en-US" sz="3200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4843822"/>
              </p:ext>
            </p:extLst>
          </p:nvPr>
        </p:nvGraphicFramePr>
        <p:xfrm>
          <a:off x="684213" y="1615440"/>
          <a:ext cx="8534399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667"/>
                <a:gridCol w="3820466"/>
                <a:gridCol w="1824174"/>
                <a:gridCol w="2297092"/>
              </a:tblGrid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BIL</a:t>
                      </a:r>
                      <a:endParaRPr lang="en-US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PERKARA</a:t>
                      </a:r>
                      <a:endParaRPr lang="en-US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JUMLAH</a:t>
                      </a:r>
                      <a:endParaRPr lang="en-US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CATATAN</a:t>
                      </a:r>
                      <a:endParaRPr lang="en-US" dirty="0"/>
                    </a:p>
                  </a:txBody>
                  <a:tcPr marL="89859" marR="89859" anchor="ctr"/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  <a:endParaRPr lang="en-US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BENGKEL PENGGUBALAN SOALAN (TEORI &amp; AMALI)</a:t>
                      </a:r>
                      <a:endParaRPr lang="en-US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</a:t>
                      </a:r>
                      <a:endParaRPr lang="en-US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B</a:t>
                      </a:r>
                      <a:r>
                        <a:rPr lang="en-US" baseline="0" dirty="0" smtClean="0"/>
                        <a:t>1: </a:t>
                      </a:r>
                      <a:r>
                        <a:rPr lang="en-US" dirty="0" smtClean="0"/>
                        <a:t>24/2 - 27/2; </a:t>
                      </a:r>
                    </a:p>
                    <a:p>
                      <a:pPr algn="l"/>
                      <a:r>
                        <a:rPr lang="en-US" dirty="0" smtClean="0"/>
                        <a:t>B</a:t>
                      </a:r>
                      <a:r>
                        <a:rPr lang="en-US" baseline="0" dirty="0" smtClean="0"/>
                        <a:t>2: </a:t>
                      </a:r>
                      <a:r>
                        <a:rPr lang="en-US" dirty="0" smtClean="0"/>
                        <a:t>25/2 - 1/3; </a:t>
                      </a:r>
                    </a:p>
                    <a:p>
                      <a:pPr algn="l"/>
                      <a:r>
                        <a:rPr lang="en-US" dirty="0" smtClean="0"/>
                        <a:t>B3: 17/3 - 20/3; </a:t>
                      </a:r>
                    </a:p>
                    <a:p>
                      <a:pPr algn="l"/>
                      <a:r>
                        <a:rPr lang="en-US" dirty="0" smtClean="0"/>
                        <a:t>B4: 17/3 - 20/3</a:t>
                      </a:r>
                      <a:endParaRPr lang="en-US" dirty="0"/>
                    </a:p>
                  </a:txBody>
                  <a:tcPr marL="89859" marR="89859" anchor="ctr"/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  <a:endParaRPr lang="en-US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BILANGAN PENGGUBAL</a:t>
                      </a:r>
                      <a:r>
                        <a:rPr lang="en-US" baseline="0" dirty="0" smtClean="0"/>
                        <a:t> TERLIBAT</a:t>
                      </a:r>
                      <a:endParaRPr lang="en-US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294</a:t>
                      </a:r>
                      <a:endParaRPr lang="en-US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44 </a:t>
                      </a:r>
                      <a:r>
                        <a:rPr lang="en-US" dirty="0" err="1" smtClean="0"/>
                        <a:t>Kursus</a:t>
                      </a:r>
                      <a:endParaRPr lang="en-US" dirty="0"/>
                    </a:p>
                  </a:txBody>
                  <a:tcPr marL="89859" marR="89859" anchor="ctr"/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endParaRPr lang="en-US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BILANGAN TAC TERLIBAT</a:t>
                      </a:r>
                      <a:endParaRPr lang="en-US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 marL="89859" marR="8985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 </a:t>
                      </a:r>
                      <a:r>
                        <a:rPr lang="en-US" dirty="0" err="1" smtClean="0"/>
                        <a:t>Kursus</a:t>
                      </a:r>
                      <a:endParaRPr lang="en-US" dirty="0"/>
                    </a:p>
                  </a:txBody>
                  <a:tcPr marL="89859" marR="89859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6187559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0" name="Group 27"/>
          <p:cNvGrpSpPr>
            <a:grpSpLocks/>
          </p:cNvGrpSpPr>
          <p:nvPr/>
        </p:nvGrpSpPr>
        <p:grpSpPr bwMode="auto">
          <a:xfrm>
            <a:off x="23813" y="6203950"/>
            <a:ext cx="3198812" cy="539750"/>
            <a:chOff x="0" y="6317742"/>
            <a:chExt cx="3198811" cy="540258"/>
          </a:xfrm>
        </p:grpSpPr>
        <p:pic>
          <p:nvPicPr>
            <p:cNvPr id="3081" name="Picture 14" descr="logo_JTM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6317742"/>
              <a:ext cx="914399" cy="540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Rectangle 25"/>
            <p:cNvSpPr/>
            <p:nvPr/>
          </p:nvSpPr>
          <p:spPr>
            <a:xfrm>
              <a:off x="760412" y="6467107"/>
              <a:ext cx="2438399" cy="260595"/>
            </a:xfrm>
            <a:prstGeom prst="rect">
              <a:avLst/>
            </a:prstGeom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en-US" sz="1100" b="1" i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nstantia" pitchFamily="18" charset="0"/>
                </a:rPr>
                <a:t>JABATAN TENAGA MANUSIA</a:t>
              </a:r>
            </a:p>
          </p:txBody>
        </p:sp>
      </p:grpSp>
      <p:sp>
        <p:nvSpPr>
          <p:cNvPr id="2" name="AutoShape 2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4" name="AutoShape 4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6" name="AutoShape 6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7" name="TextBox 6"/>
          <p:cNvSpPr txBox="1"/>
          <p:nvPr/>
        </p:nvSpPr>
        <p:spPr>
          <a:xfrm>
            <a:off x="784225" y="599182"/>
            <a:ext cx="85790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JUMLAH SET SOALAN SUBJEK TERAS </a:t>
            </a:r>
          </a:p>
          <a:p>
            <a:pPr algn="ctr"/>
            <a: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SESI 1/2015</a:t>
            </a:r>
            <a:endParaRPr lang="en-MY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610773"/>
              </p:ext>
            </p:extLst>
          </p:nvPr>
        </p:nvGraphicFramePr>
        <p:xfrm>
          <a:off x="2288585" y="2270760"/>
          <a:ext cx="5946717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1934046"/>
                <a:gridCol w="165047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sz="2400" dirty="0" smtClean="0"/>
                        <a:t>SET TEORI (K1)</a:t>
                      </a:r>
                      <a:endParaRPr lang="en-M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 smtClean="0"/>
                        <a:t>SET TEORI (K2)</a:t>
                      </a:r>
                      <a:endParaRPr lang="en-M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 smtClean="0"/>
                        <a:t>SET AMALI</a:t>
                      </a:r>
                      <a:endParaRPr lang="en-MY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sz="3600" dirty="0" smtClean="0"/>
                        <a:t>149</a:t>
                      </a:r>
                      <a:endParaRPr lang="en-MY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3600" dirty="0" smtClean="0"/>
                        <a:t>149</a:t>
                      </a:r>
                      <a:endParaRPr lang="en-MY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3600" dirty="0" smtClean="0"/>
                        <a:t>187</a:t>
                      </a:r>
                      <a:endParaRPr lang="en-MY" sz="3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D2DDD9-7980-4368-9C2F-D8B3B031929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48771561"/>
      </p:ext>
    </p:extLst>
  </p:cSld>
  <p:clrMapOvr>
    <a:masterClrMapping/>
  </p:clrMapOvr>
  <p:transition spd="med">
    <p:randomBar dir="vert"/>
    <p:sndAc>
      <p:stSnd>
        <p:snd r:embed="rId4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0" name="Group 27"/>
          <p:cNvGrpSpPr>
            <a:grpSpLocks/>
          </p:cNvGrpSpPr>
          <p:nvPr/>
        </p:nvGrpSpPr>
        <p:grpSpPr bwMode="auto">
          <a:xfrm>
            <a:off x="23813" y="6203950"/>
            <a:ext cx="3198812" cy="539750"/>
            <a:chOff x="0" y="6317742"/>
            <a:chExt cx="3198811" cy="540258"/>
          </a:xfrm>
        </p:grpSpPr>
        <p:pic>
          <p:nvPicPr>
            <p:cNvPr id="3081" name="Picture 14" descr="logo_JTM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6317742"/>
              <a:ext cx="914399" cy="540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Rectangle 25"/>
            <p:cNvSpPr/>
            <p:nvPr/>
          </p:nvSpPr>
          <p:spPr>
            <a:xfrm>
              <a:off x="760412" y="6467107"/>
              <a:ext cx="2438399" cy="260595"/>
            </a:xfrm>
            <a:prstGeom prst="rect">
              <a:avLst/>
            </a:prstGeom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en-US" sz="1100" b="1" i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nstantia" pitchFamily="18" charset="0"/>
                </a:rPr>
                <a:t>JABATAN TENAGA MANUSIA</a:t>
              </a:r>
            </a:p>
          </p:txBody>
        </p:sp>
      </p:grpSp>
      <p:sp>
        <p:nvSpPr>
          <p:cNvPr id="2" name="AutoShape 2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4" name="AutoShape 4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6" name="AutoShape 6" descr="data:image/jpeg;base64,/9j/4AAQSkZJRgABAQAAAQABAAD/2wCEAAkGBxIQEBAQEBAQEBAPDw8UEBAPDg8QDxAQFBEWFhQSFRUYHCggGBolHBQUITEhJSkrLi4uFx8zODMsNygtLisBCgoKDg0OGhAQGCwkHiY2LCwsLCwsLCwtLCwsLCwsLCwsLCwsLCwsLCwsLCwsLCwsLCwsLCwsLCwsLC03LDcsLP/AABEIAKQA6AMBIgACEQEDEQH/xAAbAAACAwEBAQAAAAAAAAAAAAAAAQIDBAUGB//EADcQAAIBAwIEBAMGBAcAAAAAAAABAgMEERIhBTFBURMiYXEGFDJCUoGRocFicrHRIzNTkuHw8f/EABkBAQADAQEAAAAAAAAAAAAAAAABAgMEBf/EACQRAQEBAAICAgEEAwAAAAAAAAABAgMRITESUQQiMkJhEzNB/9oADAMBAAIRAxEAPwD3cSSIomcTZFoeCSHgBIkCRLAEcCSZNIG0llgQSYUKUqjxDGFzm/pXt3Zqt7Fz3nmMOkPtS9+yOpCKSSSwlyS5GuOLvzVbrplt7FQW27fOT+pl/hFozeSRmolb56tNdUKEZZxJZ/ijy/FdDSgJFfhLqjHcWTW8d126nRGiusy+0y9ODhjR169spej7mCtQcXuc+sWNJrtWkMaAqDAAMJIAAAAYEiIDEAAAAc4kiKJIqJIkiJIBrqNCJ0aUqm0dkuc3yXt3ZMlvoRy86YrVJ9F/V9joWlio+afmn0+7H2Lra3jTWIrnzb5v3LjoxxyeazuuzAANFTAAAZnV/T8V0Na8VRUtDay4vqjkcQ4vVqVXa2kGq2nNSrVi4woQbwpY+0+2NtirhXDKdKUrepTlVrVPPO5W7nvtNy5weeS/ID0yBGThsJqmlUmqktUsSX3c7Jvq13NaAYpRTWGsoYAYK9q47rdfqjMdkz17RS3Wz/RmOuP6WmnOyMcotPDWBGK5AAwkgAAAAGSEIYAc1DIokigkOUsLcjHLemK1S7dF6t9DqWlko+aT1T79I+yL5xdIt6Z7axcvNPMY9I9WvXsdOKSSSWEuSQZA6c5mfTO3tIZEZKEgEhkhgCACi6s41MPLjOP0VIbTj/dejKKU6tNuMlKt5U/Fk6dKHthcjoIU6aknGSTi1hprKa7AeV+E41506txB04qvc1JtTc5LQpY0pbJe56Gy4lRrZ8KpGeM/S+3PHc5d7wydLwVQlONrRjUdSjSloqPqsPqlvscy0uM6L65qSo29Fy+WoPDqylJYblhbt9IgezA4vDeNScabu6Xy0q09NLLbUs/Sn92T7HaABgAEKtJSWH/yc+vbuPqu50xFdYmky9ORgMG6taZ3jt6dDFKLWzOfWbGkvZAAFUgAAkLADADlZLbShKruvLD775v+VfuW2ljnEqv4Q6L37nUTL44v+1W6+it6MYLEVhfm2+7ZaRyNM3UMYgAkhkUSQDQxIYQYAMkA28JvsmU3VzGlFznlRjzaTeF32PLV6tfiS1RjOnYp7xT017uPXH3Y+nUD0/DuIUriGujNTjlp4e6a6NdGZ7zhNOdaFxoUq1NS0am9Dbx06PbmcS2lOV3bxtbWpb0KMZKvOcPDjODXlgl1w+vqesA8lX0qTuuJSSlCT8C1g21DfClHrOT7mvh99K1oVbi71U6dSqnRouTqVKcHtp7tvnhcjuV7WFTTrim4S1QbSzGXdHAvrf5ecru613UovFvGFPy08/w8lJv7RA71u5uTm5J0Zxh4cPDcZxfVybe/TY0HkrmVa3jO8r1tFeqsUrWK108/ZhjPml3Z6Ozu9UKfi6KdacIuVLWsqWN0lzJGoBiAaK6tJS5liBgc2tbuPqu5SdhGWvaZ3jt6GOuP6XmmIBtNbPmIyWIAAJVRrGiFU40KxfTrHRKp068ZE0zn06pohVJ7V6aESRivOIQowc6ksL9W/Q5Fr8Uqo/LSenu5bldcmc+LV88eteo9KhoyW99Gfo+zNaLSy+ldZufFSRIrlNJZbSS6t4RRHiVH/Vp/70T3Ijq1rAqp3EJfTKMvZplpKDIU6ahHEY4STxFbfguxMaA8Zc8WdSlGrdwhqjUl4dmnWjWcs4SePq/LB0bTijtKVP516JV6svCpp65U4P6Yy6vHct+IriMJ0ZRtpVrnLjby+mEW+eZ9F6GXh9D5d1K13CpXu5NrMKUprT9mNLpFED09Oaksxaa7ppr8yTWdu5434fvPl511Ug1VuKqqfL08aLaDWI65cot9j1NpexqOcVlTptKcJY1RbWV+DJHJ4rwmUHUurdeLcqmlRjVeqNN53cM8vb0OTd1JVZuhRUa13UpqNxVq0IwdvHG0m113eEe0Mt7ZKpGooPw6k4OKrRitcdtnnqBx6vG505wtqMfmpU4RVetlpUnstUsJ5b54R27m68PRmM565xj/AIcXLDfV9kcHXKxpUrW3o669TaM1Fqi5faqzk+b64Fwa4jbTla0vGu6+dVxNNKnCT6ZbxHrsgPUAZ7W7jUco/TOm0pweNUcrK90+5pABDACurSUuf59jBXt3H1Xc6QNFdYlTL044G2vaZ3j+QzG4sX+UeUiyyMihMkpFktsJl1a5jTg5zeIr/uDn+Njd8lzPL8Z4i7iWFtCPJd33K75PjF8cd3S4rfyuqmX9K+mPZHW4TaJJHN4bbdWj1FnQwkckvd7r0JJmdRoprHNfiWSqTX0za/Uax1Obc8RjFPLwlnqaS9K3Py8WOd8Z3tR0MueFTy8LlP3PBUuMeofGvxK60akKTjimlr8yziTxt3PE292+5TeNb/UvjrE6j6VYcXk3lPCXXPU9PY/FVWO2pSX8W58qsbxpI9ZwuylLDn+Ef7mM3rN8L6znfuPp/DfiONReeOPWO6/I7lGqpLMWmvQ8Nw+jhYOrYVnTe3/p2cfPr+Tj5fxc39r07WRoro1NUU11LDsefZ08/a8Oq21e6qRVOrRupKctc9EqcksNPZ5ic9LXUqUuG4jOc4SubrU5UqbitqcfvPnt0PXlNtawp6lTioKUnJpLC1Pm8ECvh1Sq9arQjFwliM4y1KpHH14x5fY2ABIMf1OPa2E7V13Rpxq+PUdTzT0OMmuTeHlHYGB4unUq0J1owqRuOI3ri2qf+TbwjnTqfZZfud+z4nKNWna10vHlSc1KGNEtLxLbnHmuZbV4f4fi1LWNKFaolnVHyTks4zgp4DwfwU6tRupc1UnVqyW/8ke0UB1xDEAAAAAhgB4RSFOoorLeEiGTy/G+JupPw4Pyx/VnLvfxjqxj5Xprv+JeM9Edof1Ha2yyjmWtNrB6ThlJLByW3V8u/OJmeG+ytkdaCwjFRkkc7j3xFC3g3lNpbLPUvOpEX2zfF3xLC0g3nM5JqEcrLZ8nvfiC5uMxi2ljfTuyjidere1alWpNRUfpy3hJvZI+h/A/DY01KWE9NFvLXXBfOPtW8sy+R+C3Jrr1ZfG1kuTOhxamo154WNTbx7nR4FwmVeWZJqmubxz9ETvksJ5vhf8ACXDHUlr3ajyTXU+l8Ns8bsycFtI00lCKS9DvR/U555vbb14WqGEaaG6yZksmq2WWkurNZ7U14jtcOT0b92ayEI4SS6EkehmdTp5G9fLVpjQhkqgYgAY0IYAMQwEwGIAAAbSWXsurAG8JtvCXNiOdc3Dm+0VyX7gY3l8+F5l8+47f+FTaX1T2X7nkbTLlkuvrmVepl8ui7I0W9DBxcmvlXpcOPjG+3aSyb6d+oowU4bYKa1s+5m3abnj0nskeI+Lq0pYksvfzYyz1DtEvcq+Qjhp/a5l8/wBq14qxtpOk8xeZVIZ2+yfVuDrRaV5dXGMEeRlSdGM5U9pNxUE1lYR6/hlbw6NPxGpJz1SSXN45M3xZb24+bv08RL4fnWvpS0/4MFFbvm0e5tbRJYSxjbYjb00tTSxqbePc10lhIw3e67OPPWV1KOOhshhtFVGOxfR2Eiy9RNFpV0Si9LlnOEu6WWUpnT4XidOUWsrOH+JvxTvTm/ItmG61uY1I6oNNde6fVMuRCnBRSUUkkkkksbIkdrzUgEAQkgEMBgIYDAQ0AxANtJZfJAJ4Sy9kjm3Vw5vslyQXNw5vslyRQc+99+I0znoMAYGaz4/ZUepuigowwiTicr1YuhPDLNeShp42GpEJSjzLHAjDBfGIFEKUcxco6knlx7l9KPmnp2hJry9ixQNNOkWmrJ0r/jlvdEEaqUSMKZohENBKWORpt9zPpyWUpYJW68NM5bMvtraVSm9DxKEk0nybw1+5lW52+DxxBvuzfh86cX5V/TWqzlPD1rHmenOMuPdpcnzNBEZ2vNMBABLIyKDIEgyRGBJMZAk5KKy9kBJtJZfJHNubhzfZLkhXNw5vslyRRk59778RfOejYMWQM1jEAAfMEWQiQpIvgcr1SdMFEuURKJCYUYF8IhGJopwCU6MDTCBCES6JaIWRjgnLkQUi2LRaItKmiLW5oiiSiT0TaMUdrhE/I12Zy1FM2cLypNd0a8PjTD8ifLFdgCGRpnY81MMiTDIQeQyIMgSyGSOQlJRWXyAm5KKy+Rzbi4c36dEQuLhzfp0RVk598nfiNM569p5DJDIZM1k8gmQTDIFmQIagJHzemjRFCA5HqtECUUAAWJGimtxASlpSLYoALISkSprYACKsWxdT3AC6iOTpcK5t+gAX4/3RHP8A666SGgA7XlGIYAAAABE515VbljouSGBny+ls+2fIABzNBkMgBIBy5IAIBkQASh//2Q==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7" name="TextBox 6"/>
          <p:cNvSpPr txBox="1"/>
          <p:nvPr/>
        </p:nvSpPr>
        <p:spPr>
          <a:xfrm>
            <a:off x="930906" y="446782"/>
            <a:ext cx="84323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JUMLAH SET SOALAN SUBJEK UMUM </a:t>
            </a:r>
          </a:p>
          <a:p>
            <a:pPr algn="ctr"/>
            <a:r>
              <a:rPr lang="en-M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SESI 1/2015</a:t>
            </a:r>
            <a:endParaRPr lang="en-MY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683207"/>
              </p:ext>
            </p:extLst>
          </p:nvPr>
        </p:nvGraphicFramePr>
        <p:xfrm>
          <a:off x="938212" y="1652444"/>
          <a:ext cx="8432363" cy="39863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306"/>
                <a:gridCol w="3898285"/>
                <a:gridCol w="1962780"/>
                <a:gridCol w="1674992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MY" sz="2400" dirty="0" smtClean="0"/>
                        <a:t>NO.</a:t>
                      </a:r>
                      <a:endParaRPr lang="en-M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 smtClean="0"/>
                        <a:t>SUBJEK</a:t>
                      </a:r>
                      <a:endParaRPr lang="en-M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 smtClean="0"/>
                        <a:t>OBJEKTIF</a:t>
                      </a:r>
                      <a:endParaRPr lang="en-M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dirty="0" smtClean="0"/>
                        <a:t>SUBJEKTIF</a:t>
                      </a:r>
                      <a:endParaRPr lang="en-MY" sz="2400" dirty="0"/>
                    </a:p>
                  </a:txBody>
                  <a:tcPr/>
                </a:tc>
              </a:tr>
              <a:tr h="460776"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1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MY" sz="1800" dirty="0" smtClean="0"/>
                        <a:t>MATEMATIK KEJURUTERAAN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-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4</a:t>
                      </a:r>
                      <a:endParaRPr lang="en-MY" sz="1800" dirty="0"/>
                    </a:p>
                  </a:txBody>
                  <a:tcPr anchor="ctr"/>
                </a:tc>
              </a:tr>
              <a:tr h="424195"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2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MY" sz="1800" dirty="0" smtClean="0"/>
                        <a:t>SAINS KEJURUTERAAN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2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8</a:t>
                      </a:r>
                      <a:endParaRPr lang="en-MY" sz="1800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3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MY" sz="1800" dirty="0" smtClean="0"/>
                        <a:t>PENDIDIKAN ISLAM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3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3</a:t>
                      </a:r>
                      <a:endParaRPr lang="en-MY" sz="1800" dirty="0"/>
                    </a:p>
                  </a:txBody>
                  <a:tcPr anchor="ctr"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4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MY" sz="1800" dirty="0" smtClean="0"/>
                        <a:t>PENDIDIKAN MORAL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3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3</a:t>
                      </a:r>
                      <a:endParaRPr lang="en-MY" sz="1800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5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MY" sz="1800" dirty="0" smtClean="0"/>
                        <a:t>ENGLISH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2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2</a:t>
                      </a:r>
                      <a:endParaRPr lang="en-MY" sz="1800" dirty="0"/>
                    </a:p>
                  </a:txBody>
                  <a:tcPr anchor="ctr"/>
                </a:tc>
              </a:tr>
              <a:tr h="424195"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6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MY" sz="1800" dirty="0" smtClean="0"/>
                        <a:t>APLIKASI KOMPUTER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1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1</a:t>
                      </a:r>
                      <a:endParaRPr lang="en-MY" sz="1800" dirty="0"/>
                    </a:p>
                  </a:txBody>
                  <a:tcPr anchor="ctr"/>
                </a:tc>
              </a:tr>
              <a:tr h="424195"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7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MY" sz="1800" dirty="0" smtClean="0"/>
                        <a:t>TECHNICAL</a:t>
                      </a:r>
                      <a:r>
                        <a:rPr lang="en-MY" sz="1800" baseline="0" dirty="0" smtClean="0"/>
                        <a:t> ENGLISH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2</a:t>
                      </a:r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dirty="0" smtClean="0"/>
                        <a:t>2</a:t>
                      </a:r>
                      <a:endParaRPr lang="en-MY" sz="1800" dirty="0"/>
                    </a:p>
                  </a:txBody>
                  <a:tcPr anchor="ctr"/>
                </a:tc>
              </a:tr>
              <a:tr h="424195">
                <a:tc>
                  <a:txBody>
                    <a:bodyPr/>
                    <a:lstStyle/>
                    <a:p>
                      <a:pPr algn="ctr"/>
                      <a:endParaRPr lang="en-MY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b="1" dirty="0" smtClean="0"/>
                        <a:t>JUMLAH</a:t>
                      </a:r>
                      <a:endParaRPr lang="en-MY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b="1" dirty="0" smtClean="0"/>
                        <a:t>13</a:t>
                      </a:r>
                      <a:endParaRPr lang="en-MY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800" b="1" dirty="0" smtClean="0"/>
                        <a:t>23</a:t>
                      </a:r>
                      <a:endParaRPr lang="en-MY" sz="18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D2DDD9-7980-4368-9C2F-D8B3B031929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9547683"/>
      </p:ext>
    </p:extLst>
  </p:cSld>
  <p:clrMapOvr>
    <a:masterClrMapping/>
  </p:clrMapOvr>
  <p:transition spd="med">
    <p:randomBar dir="vert"/>
    <p:sndAc>
      <p:stSnd>
        <p:snd r:embed="rId4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69" y="533400"/>
            <a:ext cx="8912543" cy="139903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EDARAN SOALAN AMALI &amp; SENARAI BAHAN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2806" y="2209800"/>
            <a:ext cx="7839736" cy="3635408"/>
          </a:xfrm>
        </p:spPr>
        <p:txBody>
          <a:bodyPr/>
          <a:lstStyle/>
          <a:p>
            <a:r>
              <a:rPr lang="en-US" dirty="0" smtClean="0"/>
              <a:t>EDARAN KEPADA UPP/BKKL ILJTM MELALUI LAMAN WEB JTM MULAI 20 HINGGA 30 APRIL 2015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396208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141" y="457200"/>
            <a:ext cx="8912543" cy="11430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CETAKAN &amp; EDARAN KERTAS SOALAN TEORI SESI 1/2015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2" y="1905000"/>
            <a:ext cx="7848600" cy="410229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PROSES CETAKAN : </a:t>
            </a:r>
          </a:p>
          <a:p>
            <a:pPr marL="64008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	27 APRIL HINGGA 22 MEI 2015 (PNMB)</a:t>
            </a:r>
          </a:p>
          <a:p>
            <a:pPr marL="64008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	</a:t>
            </a:r>
          </a:p>
          <a:p>
            <a:r>
              <a:rPr lang="en-US" sz="2400" dirty="0" smtClean="0"/>
              <a:t>PROSES PENGHANTARAN : </a:t>
            </a:r>
          </a:p>
          <a:p>
            <a:pPr marL="64008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	23 – 29 MEI 2015 (PNMB)</a:t>
            </a:r>
          </a:p>
          <a:p>
            <a:pPr marL="64008" indent="0">
              <a:buNone/>
            </a:pPr>
            <a:endParaRPr lang="en-US" sz="2400" dirty="0"/>
          </a:p>
          <a:p>
            <a:r>
              <a:rPr lang="en-US" sz="2400" dirty="0" smtClean="0"/>
              <a:t>PENGESAHAN PENERIMAAN OLEH ILJTM</a:t>
            </a:r>
          </a:p>
          <a:p>
            <a:pPr marL="109728" indent="0">
              <a:buNone/>
            </a:pPr>
            <a:r>
              <a:rPr lang="en-US" sz="2400" dirty="0" smtClean="0"/>
              <a:t>		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78531659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812" y="533400"/>
            <a:ext cx="8912543" cy="11430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JADUAL PEPERIKSAAN SESI 1/2015</a:t>
            </a:r>
            <a:endParaRPr lang="en-US" sz="3200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8463300"/>
              </p:ext>
            </p:extLst>
          </p:nvPr>
        </p:nvGraphicFramePr>
        <p:xfrm>
          <a:off x="495141" y="1882776"/>
          <a:ext cx="8912542" cy="29940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0658"/>
                <a:gridCol w="2310658"/>
                <a:gridCol w="2145613"/>
                <a:gridCol w="2145613"/>
              </a:tblGrid>
              <a:tr h="7842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/>
                        <a:t>ILJTM</a:t>
                      </a:r>
                      <a:endParaRPr lang="en-US" sz="2000" dirty="0"/>
                    </a:p>
                  </a:txBody>
                  <a:tcPr marL="99028" marR="9902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/>
                        <a:t>MINGGU 1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 smtClean="0"/>
                        <a:t>(1 – 5</a:t>
                      </a:r>
                      <a:r>
                        <a:rPr lang="en-US" sz="1600" baseline="0" dirty="0" smtClean="0"/>
                        <a:t> JUN  2015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 marL="99028" marR="9902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/>
                        <a:t>MINGGU 2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 smtClean="0"/>
                        <a:t>(8 – 12 JUN 2015)</a:t>
                      </a:r>
                      <a:endParaRPr lang="en-US" sz="1600" dirty="0"/>
                    </a:p>
                  </a:txBody>
                  <a:tcPr marL="99028" marR="9902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dirty="0" smtClean="0"/>
                        <a:t>MINGGU 3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 smtClean="0"/>
                        <a:t>(15 – 19 JUN 2015)</a:t>
                      </a:r>
                      <a:endParaRPr lang="en-US" sz="1600" dirty="0"/>
                    </a:p>
                  </a:txBody>
                  <a:tcPr marL="99028" marR="99028" anchor="ctr"/>
                </a:tc>
              </a:tr>
              <a:tr h="1066800">
                <a:tc>
                  <a:txBody>
                    <a:bodyPr/>
                    <a:lstStyle/>
                    <a:p>
                      <a:pPr algn="ctr"/>
                      <a:endParaRPr lang="en-US" sz="2000" dirty="0" smtClean="0"/>
                    </a:p>
                    <a:p>
                      <a:pPr algn="ctr"/>
                      <a:r>
                        <a:rPr lang="en-US" sz="2000" dirty="0" smtClean="0"/>
                        <a:t>SEMENANJUNG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 marL="99028" marR="99028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/>
                    </a:p>
                    <a:p>
                      <a:pPr algn="ctr"/>
                      <a:r>
                        <a:rPr lang="en-US" sz="2000" dirty="0" smtClean="0"/>
                        <a:t>K2</a:t>
                      </a:r>
                      <a:r>
                        <a:rPr lang="en-US" sz="2000" baseline="0" dirty="0" smtClean="0"/>
                        <a:t> &amp; SU</a:t>
                      </a:r>
                      <a:endParaRPr lang="en-US" sz="2000" dirty="0"/>
                    </a:p>
                  </a:txBody>
                  <a:tcPr marL="99028" marR="99028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/>
                    </a:p>
                    <a:p>
                      <a:pPr algn="ctr"/>
                      <a:r>
                        <a:rPr lang="en-US" sz="2000" dirty="0" smtClean="0"/>
                        <a:t>K1 &amp; AMALI</a:t>
                      </a:r>
                      <a:endParaRPr lang="en-US" sz="2000" dirty="0"/>
                    </a:p>
                  </a:txBody>
                  <a:tcPr marL="99028" marR="99028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/>
                    </a:p>
                    <a:p>
                      <a:pPr algn="ctr"/>
                      <a:r>
                        <a:rPr lang="en-US" sz="2000" dirty="0" smtClean="0"/>
                        <a:t>ST/EIU</a:t>
                      </a:r>
                      <a:endParaRPr lang="en-US" sz="2000" dirty="0"/>
                    </a:p>
                  </a:txBody>
                  <a:tcPr marL="99028" marR="99028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SABAH,  SARAWAK &amp; </a:t>
                      </a:r>
                    </a:p>
                    <a:p>
                      <a:pPr algn="ctr"/>
                      <a:r>
                        <a:rPr lang="en-US" sz="2000" dirty="0" smtClean="0"/>
                        <a:t>WP LABUAN</a:t>
                      </a:r>
                      <a:endParaRPr lang="en-US" sz="2000" dirty="0"/>
                    </a:p>
                  </a:txBody>
                  <a:tcPr marL="99028" marR="990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CUTI SEMESTER</a:t>
                      </a:r>
                      <a:endParaRPr lang="en-US" sz="2000" dirty="0"/>
                    </a:p>
                  </a:txBody>
                  <a:tcPr marL="99028" marR="990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K2 &amp;</a:t>
                      </a:r>
                      <a:r>
                        <a:rPr lang="en-US" sz="2000" baseline="0" dirty="0" smtClean="0"/>
                        <a:t> SU</a:t>
                      </a:r>
                      <a:endParaRPr lang="en-US" sz="2000" dirty="0"/>
                    </a:p>
                  </a:txBody>
                  <a:tcPr marL="99028" marR="990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K1, AMALI &amp; ST/EIU</a:t>
                      </a:r>
                      <a:endParaRPr lang="en-US" sz="2000" dirty="0"/>
                    </a:p>
                  </a:txBody>
                  <a:tcPr marL="99028" marR="9902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166029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1|0.7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1|0.7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1|0.7|0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1|0.7|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1|0.7|0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4855</TotalTime>
  <Words>364</Words>
  <Application>Microsoft Office PowerPoint</Application>
  <PresentationFormat>Custom</PresentationFormat>
  <Paragraphs>158</Paragraphs>
  <Slides>11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PowerPoint Presentation</vt:lpstr>
      <vt:lpstr>ISI KANDUNGAN</vt:lpstr>
      <vt:lpstr>DATA CALON PEPERIKSAAN AKHIR JTM  SESI 1/2015</vt:lpstr>
      <vt:lpstr>PENGGUBALAN/PEMILIHAN/VERIFIKASI SOALAN SESI 1/2015</vt:lpstr>
      <vt:lpstr>PowerPoint Presentation</vt:lpstr>
      <vt:lpstr>PowerPoint Presentation</vt:lpstr>
      <vt:lpstr>EDARAN SOALAN AMALI &amp; SENARAI BAHAN</vt:lpstr>
      <vt:lpstr>CETAKAN &amp; EDARAN KERTAS SOALAN TEORI SESI 1/2015</vt:lpstr>
      <vt:lpstr>JADUAL PEPERIKSAAN SESI 1/2015</vt:lpstr>
      <vt:lpstr>ISU-ISU/MASALAH BERKAITAN PELAKSANAAN PEPERIKSAAN AKHIR SESI 1/2015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MOHD FAIZAL</dc:creator>
  <cp:lastModifiedBy>noralize</cp:lastModifiedBy>
  <cp:revision>394</cp:revision>
  <cp:lastPrinted>2014-11-13T17:13:16Z</cp:lastPrinted>
  <dcterms:modified xsi:type="dcterms:W3CDTF">2015-10-08T08:16:10Z</dcterms:modified>
</cp:coreProperties>
</file>