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33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8C1E0A-FAF5-477B-B4E9-411CEA78EA18}" type="doc">
      <dgm:prSet loTypeId="urn:microsoft.com/office/officeart/2005/8/layout/hProcess4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MY"/>
        </a:p>
      </dgm:t>
    </dgm:pt>
    <dgm:pt modelId="{7799192B-8EA6-4591-B6CD-FA88A44F76E4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>
              <a:latin typeface="Arial Black" pitchFamily="34" charset="0"/>
            </a:rPr>
            <a:t>TAHAP 1</a:t>
          </a:r>
          <a:endParaRPr lang="en-MY" dirty="0">
            <a:latin typeface="Arial Black" pitchFamily="34" charset="0"/>
          </a:endParaRPr>
        </a:p>
      </dgm:t>
    </dgm:pt>
    <dgm:pt modelId="{F4E1747F-CF8B-4DD2-9359-1655B23E60E6}" type="parTrans" cxnId="{382452F6-952A-452D-994A-995FEB9F22E6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CA4FEC0A-362B-4571-8EAE-B20C15369131}" type="sibTrans" cxnId="{382452F6-952A-452D-994A-995FEB9F22E6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BD5EC0C1-4DAD-49A8-8D00-CE14201EC3D5}">
      <dgm:prSet phldrT="[Text]"/>
      <dgm:spPr/>
      <dgm:t>
        <a:bodyPr/>
        <a:lstStyle/>
        <a:p>
          <a:endParaRPr lang="en-MY" dirty="0">
            <a:latin typeface="Arial Black" pitchFamily="34" charset="0"/>
          </a:endParaRPr>
        </a:p>
      </dgm:t>
    </dgm:pt>
    <dgm:pt modelId="{41356B67-6D26-41DA-A1D0-4F71C1307D18}" type="parTrans" cxnId="{3BFBC325-D680-4B14-AD7B-9AE15BAB2127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957AB142-708C-45A2-97DF-A27239999D52}" type="sibTrans" cxnId="{3BFBC325-D680-4B14-AD7B-9AE15BAB2127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3A069A57-3578-4E1E-AB84-628D08B001B8}">
      <dgm:prSet phldrT="[Text]"/>
      <dgm:spPr/>
      <dgm:t>
        <a:bodyPr/>
        <a:lstStyle/>
        <a:p>
          <a:r>
            <a:rPr lang="en-US" dirty="0" err="1" smtClean="0">
              <a:latin typeface="Arial Black" pitchFamily="34" charset="0"/>
            </a:rPr>
            <a:t>Kerja</a:t>
          </a:r>
          <a:r>
            <a:rPr lang="en-US" dirty="0" smtClean="0">
              <a:latin typeface="Arial Black" pitchFamily="34" charset="0"/>
            </a:rPr>
            <a:t> </a:t>
          </a:r>
          <a:r>
            <a:rPr lang="en-US" dirty="0" err="1" smtClean="0">
              <a:latin typeface="Arial Black" pitchFamily="34" charset="0"/>
            </a:rPr>
            <a:t>Kursus</a:t>
          </a:r>
          <a:r>
            <a:rPr lang="en-US" dirty="0" smtClean="0">
              <a:latin typeface="Arial Black" pitchFamily="34" charset="0"/>
            </a:rPr>
            <a:t> SAHAJA</a:t>
          </a:r>
          <a:endParaRPr lang="en-MY" dirty="0">
            <a:latin typeface="Arial Black" pitchFamily="34" charset="0"/>
          </a:endParaRPr>
        </a:p>
      </dgm:t>
    </dgm:pt>
    <dgm:pt modelId="{231F90F2-1E43-438C-A233-214527A3FF75}" type="parTrans" cxnId="{90611859-F300-468E-BDE2-063148E64286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9C661072-ADFB-4ACC-B572-4CE879CDCEB4}" type="sibTrans" cxnId="{90611859-F300-468E-BDE2-063148E64286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F4810F4B-A5B6-4C2E-BD51-1D231150095E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>
              <a:latin typeface="Arial Black" pitchFamily="34" charset="0"/>
            </a:rPr>
            <a:t>TAHAP 2</a:t>
          </a:r>
          <a:endParaRPr lang="en-MY" dirty="0">
            <a:latin typeface="Arial Black" pitchFamily="34" charset="0"/>
          </a:endParaRPr>
        </a:p>
      </dgm:t>
    </dgm:pt>
    <dgm:pt modelId="{E06B527E-68AD-43D3-AE4C-0DCEF0EE0F64}" type="parTrans" cxnId="{4722E4F3-21DB-4F3D-987B-B27ECBC1C64C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AAEB5CF4-5219-40DA-BC76-20C9C42429E5}" type="sibTrans" cxnId="{4722E4F3-21DB-4F3D-987B-B27ECBC1C64C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3E2C99F0-9C58-4C16-B7C7-84A3E390FF82}">
      <dgm:prSet phldrT="[Text]"/>
      <dgm:spPr/>
      <dgm:t>
        <a:bodyPr/>
        <a:lstStyle/>
        <a:p>
          <a:r>
            <a:rPr lang="en-US" smtClean="0">
              <a:latin typeface="Arial Black" pitchFamily="34" charset="0"/>
            </a:rPr>
            <a:t>Kerja Kursus</a:t>
          </a:r>
          <a:endParaRPr lang="en-MY" dirty="0">
            <a:latin typeface="Arial Black" pitchFamily="34" charset="0"/>
          </a:endParaRPr>
        </a:p>
      </dgm:t>
    </dgm:pt>
    <dgm:pt modelId="{76F9FF7A-F598-4A3E-89F4-2359873EF352}" type="parTrans" cxnId="{1824E6CE-8472-4BDF-A617-690512336EB2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57B41D9F-8585-4218-84C2-7C725DD137F3}" type="sibTrans" cxnId="{1824E6CE-8472-4BDF-A617-690512336EB2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27C1B4DD-62F6-4C13-877D-181086A88970}">
      <dgm:prSet phldrT="[Text]"/>
      <dgm:spPr/>
      <dgm:t>
        <a:bodyPr/>
        <a:lstStyle/>
        <a:p>
          <a:r>
            <a:rPr lang="en-US" smtClean="0">
              <a:latin typeface="Arial Black" pitchFamily="34" charset="0"/>
            </a:rPr>
            <a:t>Penilaian Akhir</a:t>
          </a:r>
          <a:endParaRPr lang="en-MY" dirty="0">
            <a:latin typeface="Arial Black" pitchFamily="34" charset="0"/>
          </a:endParaRPr>
        </a:p>
      </dgm:t>
    </dgm:pt>
    <dgm:pt modelId="{8C11CFED-671F-4C78-B7B4-98A64318C0FC}" type="parTrans" cxnId="{A3324C9F-34BA-4FAD-ABC1-30063262947A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E567DDBA-B25B-422B-810A-A603B8EB1177}" type="sibTrans" cxnId="{A3324C9F-34BA-4FAD-ABC1-30063262947A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A0A8D574-5453-47B1-BDD3-3A278B3BF7B0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smtClean="0">
              <a:latin typeface="Arial Black" pitchFamily="34" charset="0"/>
            </a:rPr>
            <a:t>TAHAP 3</a:t>
          </a:r>
          <a:endParaRPr lang="en-MY" dirty="0">
            <a:latin typeface="Arial Black" pitchFamily="34" charset="0"/>
          </a:endParaRPr>
        </a:p>
      </dgm:t>
    </dgm:pt>
    <dgm:pt modelId="{120847E2-5316-47C0-B2A0-C3813465540B}" type="parTrans" cxnId="{F20DC13E-6DAF-4675-B186-BB5EE814609C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49D397B0-5558-4DED-B0AD-841CAD6344B0}" type="sibTrans" cxnId="{F20DC13E-6DAF-4675-B186-BB5EE814609C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09827ED2-8225-4265-A7CE-539AD33A8632}">
      <dgm:prSet phldrT="[Text]"/>
      <dgm:spPr/>
      <dgm:t>
        <a:bodyPr/>
        <a:lstStyle/>
        <a:p>
          <a:r>
            <a:rPr lang="en-US" smtClean="0">
              <a:latin typeface="Arial Black" pitchFamily="34" charset="0"/>
            </a:rPr>
            <a:t>Kerja Kursus</a:t>
          </a:r>
          <a:endParaRPr lang="en-MY" dirty="0">
            <a:latin typeface="Arial Black" pitchFamily="34" charset="0"/>
          </a:endParaRPr>
        </a:p>
      </dgm:t>
    </dgm:pt>
    <dgm:pt modelId="{108D10DF-7A38-4B93-B034-793F89C53404}" type="parTrans" cxnId="{5537A4E0-BEF3-492B-8763-1A181707F1DB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D75FD704-D492-4C33-AC10-9FC9018F748C}" type="sibTrans" cxnId="{5537A4E0-BEF3-492B-8763-1A181707F1DB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2100A7B9-7C27-41DA-B45A-E8696DEF4AE9}">
      <dgm:prSet/>
      <dgm:spPr/>
      <dgm:t>
        <a:bodyPr/>
        <a:lstStyle/>
        <a:p>
          <a:r>
            <a:rPr lang="en-US" smtClean="0">
              <a:latin typeface="Arial Black" pitchFamily="34" charset="0"/>
            </a:rPr>
            <a:t>Penilaian Akhir</a:t>
          </a:r>
          <a:endParaRPr lang="en-MY" dirty="0">
            <a:latin typeface="Arial Black" pitchFamily="34" charset="0"/>
          </a:endParaRPr>
        </a:p>
      </dgm:t>
    </dgm:pt>
    <dgm:pt modelId="{5C6D7DE2-65B9-4D61-A384-E3B69E7949C5}" type="parTrans" cxnId="{BE836515-0531-4D11-A3A4-736C7175D160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1B376B36-5D4F-4859-925F-7F8984B17500}" type="sibTrans" cxnId="{BE836515-0531-4D11-A3A4-736C7175D160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E27A7760-54D4-41DF-B189-24847DCA6ADF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>
              <a:latin typeface="Arial Black" pitchFamily="34" charset="0"/>
            </a:rPr>
            <a:t>TAHAP 4 (DKM)</a:t>
          </a:r>
          <a:endParaRPr lang="en-MY" dirty="0">
            <a:latin typeface="Arial Black" pitchFamily="34" charset="0"/>
          </a:endParaRPr>
        </a:p>
      </dgm:t>
    </dgm:pt>
    <dgm:pt modelId="{6954AE2A-D240-42AD-A1D5-52C74343F8FE}" type="parTrans" cxnId="{825CB13C-C904-4A6C-8880-5E948A8ECD74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87C2AD41-0F55-4F99-A69A-4F3A866D5EE4}" type="sibTrans" cxnId="{825CB13C-C904-4A6C-8880-5E948A8ECD74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0555C5F1-47FE-4C7C-AF80-A554EE1F5B8C}">
      <dgm:prSet phldrT="[Text]"/>
      <dgm:spPr>
        <a:solidFill>
          <a:srgbClr val="FF6600"/>
        </a:solidFill>
      </dgm:spPr>
      <dgm:t>
        <a:bodyPr/>
        <a:lstStyle/>
        <a:p>
          <a:r>
            <a:rPr lang="en-US" dirty="0" smtClean="0">
              <a:latin typeface="Arial Black" pitchFamily="34" charset="0"/>
            </a:rPr>
            <a:t>TAHAP 5 (DLKM)</a:t>
          </a:r>
          <a:endParaRPr lang="en-MY" dirty="0">
            <a:latin typeface="Arial Black" pitchFamily="34" charset="0"/>
          </a:endParaRPr>
        </a:p>
      </dgm:t>
    </dgm:pt>
    <dgm:pt modelId="{1ADF14C6-6CA9-49D1-8606-A6F6B2BC76CD}" type="parTrans" cxnId="{28F5DDF1-C303-4A6D-9A6C-301219F92161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9D815FCF-DB68-45B3-8C18-3C3BB7EC66D2}" type="sibTrans" cxnId="{28F5DDF1-C303-4A6D-9A6C-301219F92161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E9F4B4B3-B97D-41FC-87B8-3D62DFC96577}">
      <dgm:prSet/>
      <dgm:spPr/>
      <dgm:t>
        <a:bodyPr/>
        <a:lstStyle/>
        <a:p>
          <a:r>
            <a:rPr lang="en-US" smtClean="0">
              <a:latin typeface="Arial Black" pitchFamily="34" charset="0"/>
            </a:rPr>
            <a:t>Kerja Kursus</a:t>
          </a:r>
          <a:endParaRPr lang="en-MY" dirty="0">
            <a:latin typeface="Arial Black" pitchFamily="34" charset="0"/>
          </a:endParaRPr>
        </a:p>
      </dgm:t>
    </dgm:pt>
    <dgm:pt modelId="{C665B941-AD34-449D-B692-9EEB751978E2}" type="parTrans" cxnId="{D2EFC5F7-8B81-4AA7-B654-65BFE061C4DF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541DD0EB-D4D5-4342-8579-BA21C5416501}" type="sibTrans" cxnId="{D2EFC5F7-8B81-4AA7-B654-65BFE061C4DF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CDC7CF72-2E78-4E1F-89E4-7BA49C382F23}">
      <dgm:prSet/>
      <dgm:spPr/>
      <dgm:t>
        <a:bodyPr/>
        <a:lstStyle/>
        <a:p>
          <a:r>
            <a:rPr lang="en-US" smtClean="0">
              <a:latin typeface="Arial Black" pitchFamily="34" charset="0"/>
            </a:rPr>
            <a:t>Penilaian Akhir</a:t>
          </a:r>
          <a:endParaRPr lang="en-MY" dirty="0">
            <a:latin typeface="Arial Black" pitchFamily="34" charset="0"/>
          </a:endParaRPr>
        </a:p>
      </dgm:t>
    </dgm:pt>
    <dgm:pt modelId="{FA702D04-626F-4DF4-86DB-FB3824C401F7}" type="parTrans" cxnId="{69C92610-4D8D-4F12-975F-22AABA084DA3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A3CB9109-5AB7-4387-B190-C754138D4BF9}" type="sibTrans" cxnId="{69C92610-4D8D-4F12-975F-22AABA084DA3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2279FECD-BBED-4B4B-B018-A7652A842D83}">
      <dgm:prSet/>
      <dgm:spPr/>
      <dgm:t>
        <a:bodyPr/>
        <a:lstStyle/>
        <a:p>
          <a:r>
            <a:rPr lang="en-US" smtClean="0">
              <a:latin typeface="Arial Black" pitchFamily="34" charset="0"/>
            </a:rPr>
            <a:t>Projek Akhir</a:t>
          </a:r>
          <a:endParaRPr lang="en-MY" dirty="0">
            <a:latin typeface="Arial Black" pitchFamily="34" charset="0"/>
          </a:endParaRPr>
        </a:p>
      </dgm:t>
    </dgm:pt>
    <dgm:pt modelId="{0961FE17-DA05-47C1-90B2-3520BE525941}" type="parTrans" cxnId="{C386D5DE-6AE8-41ED-B9AF-98DC56E6A9AC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D49453A9-2858-4E65-BB10-BFB7D0490884}" type="sibTrans" cxnId="{C386D5DE-6AE8-41ED-B9AF-98DC56E6A9AC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E809711C-F37E-4737-839F-B051ED54B49A}">
      <dgm:prSet/>
      <dgm:spPr/>
      <dgm:t>
        <a:bodyPr/>
        <a:lstStyle/>
        <a:p>
          <a:r>
            <a:rPr lang="en-US" smtClean="0">
              <a:latin typeface="Arial Black" pitchFamily="34" charset="0"/>
            </a:rPr>
            <a:t>Latian Industri</a:t>
          </a:r>
          <a:endParaRPr lang="en-MY" dirty="0">
            <a:latin typeface="Arial Black" pitchFamily="34" charset="0"/>
          </a:endParaRPr>
        </a:p>
      </dgm:t>
    </dgm:pt>
    <dgm:pt modelId="{96962411-775C-462E-94B8-D02AA556C3ED}" type="parTrans" cxnId="{64D52A4B-61F7-415F-A5C8-6FCE5430D867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544E6FB1-5887-435A-ACBA-433025F59608}" type="sibTrans" cxnId="{64D52A4B-61F7-415F-A5C8-6FCE5430D867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06A16CA5-67D2-48D8-B60B-238B4E6B3D6B}">
      <dgm:prSet/>
      <dgm:spPr/>
      <dgm:t>
        <a:bodyPr/>
        <a:lstStyle/>
        <a:p>
          <a:r>
            <a:rPr lang="en-US" smtClean="0">
              <a:latin typeface="Arial Black" pitchFamily="34" charset="0"/>
            </a:rPr>
            <a:t>Kerja Kursus</a:t>
          </a:r>
          <a:endParaRPr lang="en-MY" dirty="0">
            <a:latin typeface="Arial Black" pitchFamily="34" charset="0"/>
          </a:endParaRPr>
        </a:p>
      </dgm:t>
    </dgm:pt>
    <dgm:pt modelId="{1F31CE11-392D-44A5-A18D-466FC6C6E366}" type="parTrans" cxnId="{EAB69A84-E5D2-44F4-9954-2559F568A53E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17932594-3209-498B-8396-7AB730FE1168}" type="sibTrans" cxnId="{EAB69A84-E5D2-44F4-9954-2559F568A53E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855B82A3-97F3-4F13-8FC9-B80ED0ACD5F6}">
      <dgm:prSet/>
      <dgm:spPr/>
      <dgm:t>
        <a:bodyPr/>
        <a:lstStyle/>
        <a:p>
          <a:r>
            <a:rPr lang="en-US" smtClean="0">
              <a:latin typeface="Arial Black" pitchFamily="34" charset="0"/>
            </a:rPr>
            <a:t>Penilaian Akhir</a:t>
          </a:r>
          <a:endParaRPr lang="en-MY" dirty="0">
            <a:latin typeface="Arial Black" pitchFamily="34" charset="0"/>
          </a:endParaRPr>
        </a:p>
      </dgm:t>
    </dgm:pt>
    <dgm:pt modelId="{A5ADF171-8746-4AAA-9A03-BA6AA0F68E87}" type="parTrans" cxnId="{A99FB091-8F38-461A-A247-9F4C6F9A98A6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3D87EB94-2497-4697-8B15-774EA0CF7417}" type="sibTrans" cxnId="{A99FB091-8F38-461A-A247-9F4C6F9A98A6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8576E608-9E79-495A-8CDA-67F573BA1B0C}">
      <dgm:prSet/>
      <dgm:spPr/>
      <dgm:t>
        <a:bodyPr/>
        <a:lstStyle/>
        <a:p>
          <a:r>
            <a:rPr lang="en-US" smtClean="0">
              <a:latin typeface="Arial Black" pitchFamily="34" charset="0"/>
            </a:rPr>
            <a:t>Projek Akhir</a:t>
          </a:r>
          <a:endParaRPr lang="en-MY" dirty="0">
            <a:latin typeface="Arial Black" pitchFamily="34" charset="0"/>
          </a:endParaRPr>
        </a:p>
      </dgm:t>
    </dgm:pt>
    <dgm:pt modelId="{D712750D-58F0-461B-98CF-FE180D86D127}" type="parTrans" cxnId="{5D7EFB02-63BF-4C40-B387-0A14B68DFE52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071AD30D-D621-44A3-9974-1B24546CCDD6}" type="sibTrans" cxnId="{5D7EFB02-63BF-4C40-B387-0A14B68DFE52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29613175-1F35-4032-BCAF-E2FCCB92D799}">
      <dgm:prSet/>
      <dgm:spPr/>
      <dgm:t>
        <a:bodyPr/>
        <a:lstStyle/>
        <a:p>
          <a:r>
            <a:rPr lang="en-US" smtClean="0">
              <a:latin typeface="Arial Black" pitchFamily="34" charset="0"/>
            </a:rPr>
            <a:t>Latian Industri</a:t>
          </a:r>
          <a:endParaRPr lang="en-MY" dirty="0">
            <a:latin typeface="Arial Black" pitchFamily="34" charset="0"/>
          </a:endParaRPr>
        </a:p>
      </dgm:t>
    </dgm:pt>
    <dgm:pt modelId="{CA6BFD33-8718-4F79-9B63-46507AF0E09D}" type="parTrans" cxnId="{5437AFD4-AD64-48EE-899D-70487C0DF427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F32BB3EF-34CA-4441-B595-C6622232D318}" type="sibTrans" cxnId="{5437AFD4-AD64-48EE-899D-70487C0DF427}">
      <dgm:prSet/>
      <dgm:spPr/>
      <dgm:t>
        <a:bodyPr/>
        <a:lstStyle/>
        <a:p>
          <a:endParaRPr lang="en-MY">
            <a:latin typeface="Arial Black" pitchFamily="34" charset="0"/>
          </a:endParaRPr>
        </a:p>
      </dgm:t>
    </dgm:pt>
    <dgm:pt modelId="{F67032A4-9773-48F7-96AB-06509AAB3838}" type="pres">
      <dgm:prSet presAssocID="{3B8C1E0A-FAF5-477B-B4E9-411CEA78EA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30CC08-8E27-4A1A-80A9-35ACB1B38FF0}" type="pres">
      <dgm:prSet presAssocID="{3B8C1E0A-FAF5-477B-B4E9-411CEA78EA18}" presName="tSp" presStyleCnt="0"/>
      <dgm:spPr/>
      <dgm:t>
        <a:bodyPr/>
        <a:lstStyle/>
        <a:p>
          <a:endParaRPr lang="en-US"/>
        </a:p>
      </dgm:t>
    </dgm:pt>
    <dgm:pt modelId="{1C9260EF-F461-400F-A6A1-89E5EB16F080}" type="pres">
      <dgm:prSet presAssocID="{3B8C1E0A-FAF5-477B-B4E9-411CEA78EA18}" presName="bSp" presStyleCnt="0"/>
      <dgm:spPr/>
      <dgm:t>
        <a:bodyPr/>
        <a:lstStyle/>
        <a:p>
          <a:endParaRPr lang="en-US"/>
        </a:p>
      </dgm:t>
    </dgm:pt>
    <dgm:pt modelId="{7FB58152-FD46-4F5F-BE6B-EB92E9A3D591}" type="pres">
      <dgm:prSet presAssocID="{3B8C1E0A-FAF5-477B-B4E9-411CEA78EA18}" presName="process" presStyleCnt="0"/>
      <dgm:spPr/>
      <dgm:t>
        <a:bodyPr/>
        <a:lstStyle/>
        <a:p>
          <a:endParaRPr lang="en-US"/>
        </a:p>
      </dgm:t>
    </dgm:pt>
    <dgm:pt modelId="{4BDB6827-A9A8-4339-9EF2-F1DDC159A4DB}" type="pres">
      <dgm:prSet presAssocID="{7799192B-8EA6-4591-B6CD-FA88A44F76E4}" presName="composite1" presStyleCnt="0"/>
      <dgm:spPr/>
      <dgm:t>
        <a:bodyPr/>
        <a:lstStyle/>
        <a:p>
          <a:endParaRPr lang="en-US"/>
        </a:p>
      </dgm:t>
    </dgm:pt>
    <dgm:pt modelId="{CAF7AC55-EC9D-4C31-B797-DED48880270A}" type="pres">
      <dgm:prSet presAssocID="{7799192B-8EA6-4591-B6CD-FA88A44F76E4}" presName="dummyNode1" presStyleLbl="node1" presStyleIdx="0" presStyleCnt="5"/>
      <dgm:spPr/>
      <dgm:t>
        <a:bodyPr/>
        <a:lstStyle/>
        <a:p>
          <a:endParaRPr lang="en-US"/>
        </a:p>
      </dgm:t>
    </dgm:pt>
    <dgm:pt modelId="{DE4226E7-1F13-4AB3-8955-35A3643890B8}" type="pres">
      <dgm:prSet presAssocID="{7799192B-8EA6-4591-B6CD-FA88A44F76E4}" presName="childNode1" presStyleLbl="bgAcc1" presStyleIdx="0" presStyleCnt="5" custLinFactNeighborX="-190" custLinFactNeighborY="-421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FF2F791-725C-4078-BBD9-6EA910C162FA}" type="pres">
      <dgm:prSet presAssocID="{7799192B-8EA6-4591-B6CD-FA88A44F76E4}" presName="childNode1tx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5E0264FF-F81F-404C-B910-2ECC996CEAC0}" type="pres">
      <dgm:prSet presAssocID="{7799192B-8EA6-4591-B6CD-FA88A44F76E4}" presName="parentNode1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8DBADE-D456-4D85-8C12-53D696B2C566}" type="pres">
      <dgm:prSet presAssocID="{7799192B-8EA6-4591-B6CD-FA88A44F76E4}" presName="connSite1" presStyleCnt="0"/>
      <dgm:spPr/>
      <dgm:t>
        <a:bodyPr/>
        <a:lstStyle/>
        <a:p>
          <a:endParaRPr lang="en-US"/>
        </a:p>
      </dgm:t>
    </dgm:pt>
    <dgm:pt modelId="{51ECA9D1-25D1-4CED-AC8C-2DB60073CA30}" type="pres">
      <dgm:prSet presAssocID="{CA4FEC0A-362B-4571-8EAE-B20C15369131}" presName="Name9" presStyleLbl="sibTrans2D1" presStyleIdx="0" presStyleCnt="4"/>
      <dgm:spPr/>
      <dgm:t>
        <a:bodyPr/>
        <a:lstStyle/>
        <a:p>
          <a:endParaRPr lang="en-US"/>
        </a:p>
      </dgm:t>
    </dgm:pt>
    <dgm:pt modelId="{4CB25D79-DE67-4B5A-98F6-790B453038F8}" type="pres">
      <dgm:prSet presAssocID="{F4810F4B-A5B6-4C2E-BD51-1D231150095E}" presName="composite2" presStyleCnt="0"/>
      <dgm:spPr/>
      <dgm:t>
        <a:bodyPr/>
        <a:lstStyle/>
        <a:p>
          <a:endParaRPr lang="en-US"/>
        </a:p>
      </dgm:t>
    </dgm:pt>
    <dgm:pt modelId="{2B43F89D-F74E-49A9-BD97-4FA418AA2701}" type="pres">
      <dgm:prSet presAssocID="{F4810F4B-A5B6-4C2E-BD51-1D231150095E}" presName="dummyNode2" presStyleLbl="node1" presStyleIdx="0" presStyleCnt="5"/>
      <dgm:spPr/>
      <dgm:t>
        <a:bodyPr/>
        <a:lstStyle/>
        <a:p>
          <a:endParaRPr lang="en-US"/>
        </a:p>
      </dgm:t>
    </dgm:pt>
    <dgm:pt modelId="{24DF2E14-AFCA-4D04-A6E6-DD6431D77513}" type="pres">
      <dgm:prSet presAssocID="{F4810F4B-A5B6-4C2E-BD51-1D231150095E}" presName="childNode2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8E98CFB-2C28-47CF-85B7-513079C0955E}" type="pres">
      <dgm:prSet presAssocID="{F4810F4B-A5B6-4C2E-BD51-1D231150095E}" presName="childNode2tx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DA204AEC-3EEA-46B8-83C6-732396411479}" type="pres">
      <dgm:prSet presAssocID="{F4810F4B-A5B6-4C2E-BD51-1D231150095E}" presName="parentNode2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FDBBC8-2A05-4B9E-A8B7-7CD045B37D31}" type="pres">
      <dgm:prSet presAssocID="{F4810F4B-A5B6-4C2E-BD51-1D231150095E}" presName="connSite2" presStyleCnt="0"/>
      <dgm:spPr/>
      <dgm:t>
        <a:bodyPr/>
        <a:lstStyle/>
        <a:p>
          <a:endParaRPr lang="en-US"/>
        </a:p>
      </dgm:t>
    </dgm:pt>
    <dgm:pt modelId="{A19369F8-3767-4D01-B1EF-7747C8D0EE52}" type="pres">
      <dgm:prSet presAssocID="{AAEB5CF4-5219-40DA-BC76-20C9C42429E5}" presName="Name18" presStyleLbl="sibTrans2D1" presStyleIdx="1" presStyleCnt="4"/>
      <dgm:spPr/>
      <dgm:t>
        <a:bodyPr/>
        <a:lstStyle/>
        <a:p>
          <a:endParaRPr lang="en-US"/>
        </a:p>
      </dgm:t>
    </dgm:pt>
    <dgm:pt modelId="{506F7608-7346-4BD9-8B17-6008C221F279}" type="pres">
      <dgm:prSet presAssocID="{A0A8D574-5453-47B1-BDD3-3A278B3BF7B0}" presName="composite1" presStyleCnt="0"/>
      <dgm:spPr/>
      <dgm:t>
        <a:bodyPr/>
        <a:lstStyle/>
        <a:p>
          <a:endParaRPr lang="en-US"/>
        </a:p>
      </dgm:t>
    </dgm:pt>
    <dgm:pt modelId="{91D2CFB1-96CA-4214-AB02-39FE0BC4AD81}" type="pres">
      <dgm:prSet presAssocID="{A0A8D574-5453-47B1-BDD3-3A278B3BF7B0}" presName="dummyNode1" presStyleLbl="node1" presStyleIdx="1" presStyleCnt="5"/>
      <dgm:spPr/>
      <dgm:t>
        <a:bodyPr/>
        <a:lstStyle/>
        <a:p>
          <a:endParaRPr lang="en-US"/>
        </a:p>
      </dgm:t>
    </dgm:pt>
    <dgm:pt modelId="{D5286682-21FC-4A6B-A8E7-B3BE62605D87}" type="pres">
      <dgm:prSet presAssocID="{A0A8D574-5453-47B1-BDD3-3A278B3BF7B0}" presName="childNode1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50CE3915-A772-4C9A-BD1D-4CC13FF36D90}" type="pres">
      <dgm:prSet presAssocID="{A0A8D574-5453-47B1-BDD3-3A278B3BF7B0}" presName="childNode1tx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E02A588-BD16-4E73-B6A1-B8E36D647034}" type="pres">
      <dgm:prSet presAssocID="{A0A8D574-5453-47B1-BDD3-3A278B3BF7B0}" presName="parentNode1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7F2D8A-15AA-4B02-B9A1-F98F16926E50}" type="pres">
      <dgm:prSet presAssocID="{A0A8D574-5453-47B1-BDD3-3A278B3BF7B0}" presName="connSite1" presStyleCnt="0"/>
      <dgm:spPr/>
      <dgm:t>
        <a:bodyPr/>
        <a:lstStyle/>
        <a:p>
          <a:endParaRPr lang="en-US"/>
        </a:p>
      </dgm:t>
    </dgm:pt>
    <dgm:pt modelId="{5E54727A-19FF-408B-A44A-E87A821FAFC6}" type="pres">
      <dgm:prSet presAssocID="{49D397B0-5558-4DED-B0AD-841CAD6344B0}" presName="Name9" presStyleLbl="sibTrans2D1" presStyleIdx="2" presStyleCnt="4"/>
      <dgm:spPr/>
      <dgm:t>
        <a:bodyPr/>
        <a:lstStyle/>
        <a:p>
          <a:endParaRPr lang="en-US"/>
        </a:p>
      </dgm:t>
    </dgm:pt>
    <dgm:pt modelId="{E0A07155-C9A8-4F5A-AD8C-9D0B3987C6A7}" type="pres">
      <dgm:prSet presAssocID="{E27A7760-54D4-41DF-B189-24847DCA6ADF}" presName="composite2" presStyleCnt="0"/>
      <dgm:spPr/>
      <dgm:t>
        <a:bodyPr/>
        <a:lstStyle/>
        <a:p>
          <a:endParaRPr lang="en-US"/>
        </a:p>
      </dgm:t>
    </dgm:pt>
    <dgm:pt modelId="{A8C8CFE9-E9EC-47D5-8CBE-6A2255A24FF7}" type="pres">
      <dgm:prSet presAssocID="{E27A7760-54D4-41DF-B189-24847DCA6ADF}" presName="dummyNode2" presStyleLbl="node1" presStyleIdx="2" presStyleCnt="5"/>
      <dgm:spPr/>
      <dgm:t>
        <a:bodyPr/>
        <a:lstStyle/>
        <a:p>
          <a:endParaRPr lang="en-US"/>
        </a:p>
      </dgm:t>
    </dgm:pt>
    <dgm:pt modelId="{BF7353D1-8E6C-4A5C-BB9A-F28816C40E0E}" type="pres">
      <dgm:prSet presAssocID="{E27A7760-54D4-41DF-B189-24847DCA6ADF}" presName="childNode2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078C32-3557-4B45-B1C1-F3101BA73CAD}" type="pres">
      <dgm:prSet presAssocID="{E27A7760-54D4-41DF-B189-24847DCA6ADF}" presName="childNode2tx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30D9F5-7D14-4CB9-85AA-0AEED15A7804}" type="pres">
      <dgm:prSet presAssocID="{E27A7760-54D4-41DF-B189-24847DCA6ADF}" presName="parentNode2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66B571-38B2-4E8A-86EC-EFBC554FBC05}" type="pres">
      <dgm:prSet presAssocID="{E27A7760-54D4-41DF-B189-24847DCA6ADF}" presName="connSite2" presStyleCnt="0"/>
      <dgm:spPr/>
      <dgm:t>
        <a:bodyPr/>
        <a:lstStyle/>
        <a:p>
          <a:endParaRPr lang="en-US"/>
        </a:p>
      </dgm:t>
    </dgm:pt>
    <dgm:pt modelId="{33ABA752-C7B6-4754-B2D9-404C46E8C66B}" type="pres">
      <dgm:prSet presAssocID="{87C2AD41-0F55-4F99-A69A-4F3A866D5EE4}" presName="Name18" presStyleLbl="sibTrans2D1" presStyleIdx="3" presStyleCnt="4"/>
      <dgm:spPr/>
      <dgm:t>
        <a:bodyPr/>
        <a:lstStyle/>
        <a:p>
          <a:endParaRPr lang="en-US"/>
        </a:p>
      </dgm:t>
    </dgm:pt>
    <dgm:pt modelId="{7EA5C555-D1AE-4CA9-A344-4137D75DEFA2}" type="pres">
      <dgm:prSet presAssocID="{0555C5F1-47FE-4C7C-AF80-A554EE1F5B8C}" presName="composite1" presStyleCnt="0"/>
      <dgm:spPr/>
      <dgm:t>
        <a:bodyPr/>
        <a:lstStyle/>
        <a:p>
          <a:endParaRPr lang="en-US"/>
        </a:p>
      </dgm:t>
    </dgm:pt>
    <dgm:pt modelId="{FF141C3F-E924-4F57-BCFD-037D776884ED}" type="pres">
      <dgm:prSet presAssocID="{0555C5F1-47FE-4C7C-AF80-A554EE1F5B8C}" presName="dummyNode1" presStyleLbl="node1" presStyleIdx="3" presStyleCnt="5"/>
      <dgm:spPr/>
      <dgm:t>
        <a:bodyPr/>
        <a:lstStyle/>
        <a:p>
          <a:endParaRPr lang="en-US"/>
        </a:p>
      </dgm:t>
    </dgm:pt>
    <dgm:pt modelId="{576B3739-480F-48CE-A1B0-0D680199A75F}" type="pres">
      <dgm:prSet presAssocID="{0555C5F1-47FE-4C7C-AF80-A554EE1F5B8C}" presName="childNode1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59D1873D-6C65-402B-8A5F-2E89C2620839}" type="pres">
      <dgm:prSet presAssocID="{0555C5F1-47FE-4C7C-AF80-A554EE1F5B8C}" presName="childNode1tx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ED7873E1-A6DD-4426-A62F-7EA19706AEBD}" type="pres">
      <dgm:prSet presAssocID="{0555C5F1-47FE-4C7C-AF80-A554EE1F5B8C}" presName="parentNode1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DF6DA427-630B-44C6-9F73-B7C463B07234}" type="pres">
      <dgm:prSet presAssocID="{0555C5F1-47FE-4C7C-AF80-A554EE1F5B8C}" presName="connSite1" presStyleCnt="0"/>
      <dgm:spPr/>
      <dgm:t>
        <a:bodyPr/>
        <a:lstStyle/>
        <a:p>
          <a:endParaRPr lang="en-US"/>
        </a:p>
      </dgm:t>
    </dgm:pt>
  </dgm:ptLst>
  <dgm:cxnLst>
    <dgm:cxn modelId="{D143BA20-91B9-47F9-A2D3-BE0B3350AC16}" type="presOf" srcId="{06A16CA5-67D2-48D8-B60B-238B4E6B3D6B}" destId="{FE078C32-3557-4B45-B1C1-F3101BA73CAD}" srcOrd="1" destOrd="0" presId="urn:microsoft.com/office/officeart/2005/8/layout/hProcess4"/>
    <dgm:cxn modelId="{1382F242-0834-487E-9C26-B93879E248BD}" type="presOf" srcId="{CDC7CF72-2E78-4E1F-89E4-7BA49C382F23}" destId="{50CE3915-A772-4C9A-BD1D-4CC13FF36D90}" srcOrd="1" destOrd="1" presId="urn:microsoft.com/office/officeart/2005/8/layout/hProcess4"/>
    <dgm:cxn modelId="{D3C2D6F7-4EA2-4CC9-95E2-2B90094F8379}" type="presOf" srcId="{7799192B-8EA6-4591-B6CD-FA88A44F76E4}" destId="{5E0264FF-F81F-404C-B910-2ECC996CEAC0}" srcOrd="0" destOrd="0" presId="urn:microsoft.com/office/officeart/2005/8/layout/hProcess4"/>
    <dgm:cxn modelId="{908BD41C-3114-450F-9100-FEC1DC363139}" type="presOf" srcId="{BD5EC0C1-4DAD-49A8-8D00-CE14201EC3D5}" destId="{DE4226E7-1F13-4AB3-8955-35A3643890B8}" srcOrd="0" destOrd="0" presId="urn:microsoft.com/office/officeart/2005/8/layout/hProcess4"/>
    <dgm:cxn modelId="{EBFAD63B-0BD6-4A3B-9361-A0FDBCC427D6}" type="presOf" srcId="{E27A7760-54D4-41DF-B189-24847DCA6ADF}" destId="{AB30D9F5-7D14-4CB9-85AA-0AEED15A7804}" srcOrd="0" destOrd="0" presId="urn:microsoft.com/office/officeart/2005/8/layout/hProcess4"/>
    <dgm:cxn modelId="{6C5DE2BB-2566-4A67-B4EA-00811E56F145}" type="presOf" srcId="{8576E608-9E79-495A-8CDA-67F573BA1B0C}" destId="{FE078C32-3557-4B45-B1C1-F3101BA73CAD}" srcOrd="1" destOrd="2" presId="urn:microsoft.com/office/officeart/2005/8/layout/hProcess4"/>
    <dgm:cxn modelId="{5D7EFB02-63BF-4C40-B387-0A14B68DFE52}" srcId="{E27A7760-54D4-41DF-B189-24847DCA6ADF}" destId="{8576E608-9E79-495A-8CDA-67F573BA1B0C}" srcOrd="2" destOrd="0" parTransId="{D712750D-58F0-461B-98CF-FE180D86D127}" sibTransId="{071AD30D-D621-44A3-9974-1B24546CCDD6}"/>
    <dgm:cxn modelId="{173FBEC6-DD2D-4661-8828-91CE3F10287D}" type="presOf" srcId="{CA4FEC0A-362B-4571-8EAE-B20C15369131}" destId="{51ECA9D1-25D1-4CED-AC8C-2DB60073CA30}" srcOrd="0" destOrd="0" presId="urn:microsoft.com/office/officeart/2005/8/layout/hProcess4"/>
    <dgm:cxn modelId="{E9085D41-5CA5-4606-ABB8-FEB12182B69B}" type="presOf" srcId="{2100A7B9-7C27-41DA-B45A-E8696DEF4AE9}" destId="{59D1873D-6C65-402B-8A5F-2E89C2620839}" srcOrd="1" destOrd="1" presId="urn:microsoft.com/office/officeart/2005/8/layout/hProcess4"/>
    <dgm:cxn modelId="{57AC2038-F859-4854-AA39-3C040D4AC1CD}" type="presOf" srcId="{09827ED2-8225-4265-A7CE-539AD33A8632}" destId="{59D1873D-6C65-402B-8A5F-2E89C2620839}" srcOrd="1" destOrd="0" presId="urn:microsoft.com/office/officeart/2005/8/layout/hProcess4"/>
    <dgm:cxn modelId="{22210221-7E3C-408A-8454-D727D4C22A3E}" type="presOf" srcId="{E9F4B4B3-B97D-41FC-87B8-3D62DFC96577}" destId="{50CE3915-A772-4C9A-BD1D-4CC13FF36D90}" srcOrd="1" destOrd="0" presId="urn:microsoft.com/office/officeart/2005/8/layout/hProcess4"/>
    <dgm:cxn modelId="{AB25CD6C-8219-4D62-980F-A5212D34FB93}" type="presOf" srcId="{27C1B4DD-62F6-4C13-877D-181086A88970}" destId="{24DF2E14-AFCA-4D04-A6E6-DD6431D77513}" srcOrd="0" destOrd="1" presId="urn:microsoft.com/office/officeart/2005/8/layout/hProcess4"/>
    <dgm:cxn modelId="{08DB2851-0BEC-4163-95EC-293A4826048B}" type="presOf" srcId="{3A069A57-3578-4E1E-AB84-628D08B001B8}" destId="{3FF2F791-725C-4078-BBD9-6EA910C162FA}" srcOrd="1" destOrd="1" presId="urn:microsoft.com/office/officeart/2005/8/layout/hProcess4"/>
    <dgm:cxn modelId="{40EA2789-9721-4845-92DA-7EBB3C23A9C4}" type="presOf" srcId="{49D397B0-5558-4DED-B0AD-841CAD6344B0}" destId="{5E54727A-19FF-408B-A44A-E87A821FAFC6}" srcOrd="0" destOrd="0" presId="urn:microsoft.com/office/officeart/2005/8/layout/hProcess4"/>
    <dgm:cxn modelId="{5437AFD4-AD64-48EE-899D-70487C0DF427}" srcId="{E27A7760-54D4-41DF-B189-24847DCA6ADF}" destId="{29613175-1F35-4032-BCAF-E2FCCB92D799}" srcOrd="3" destOrd="0" parTransId="{CA6BFD33-8718-4F79-9B63-46507AF0E09D}" sibTransId="{F32BB3EF-34CA-4441-B595-C6622232D318}"/>
    <dgm:cxn modelId="{BE836515-0531-4D11-A3A4-736C7175D160}" srcId="{0555C5F1-47FE-4C7C-AF80-A554EE1F5B8C}" destId="{2100A7B9-7C27-41DA-B45A-E8696DEF4AE9}" srcOrd="1" destOrd="0" parTransId="{5C6D7DE2-65B9-4D61-A384-E3B69E7949C5}" sibTransId="{1B376B36-5D4F-4859-925F-7F8984B17500}"/>
    <dgm:cxn modelId="{464236F3-620E-4F7D-B512-ADDBD92E9833}" type="presOf" srcId="{E809711C-F37E-4737-839F-B051ED54B49A}" destId="{59D1873D-6C65-402B-8A5F-2E89C2620839}" srcOrd="1" destOrd="3" presId="urn:microsoft.com/office/officeart/2005/8/layout/hProcess4"/>
    <dgm:cxn modelId="{CD751155-4176-4A96-AAEA-72724CE8C724}" type="presOf" srcId="{29613175-1F35-4032-BCAF-E2FCCB92D799}" destId="{BF7353D1-8E6C-4A5C-BB9A-F28816C40E0E}" srcOrd="0" destOrd="3" presId="urn:microsoft.com/office/officeart/2005/8/layout/hProcess4"/>
    <dgm:cxn modelId="{51EA8462-F0B7-4961-95B0-84C47E2F3C0C}" type="presOf" srcId="{3B8C1E0A-FAF5-477B-B4E9-411CEA78EA18}" destId="{F67032A4-9773-48F7-96AB-06509AAB3838}" srcOrd="0" destOrd="0" presId="urn:microsoft.com/office/officeart/2005/8/layout/hProcess4"/>
    <dgm:cxn modelId="{D9D05543-844E-4157-B610-32DC96912BB3}" type="presOf" srcId="{2100A7B9-7C27-41DA-B45A-E8696DEF4AE9}" destId="{576B3739-480F-48CE-A1B0-0D680199A75F}" srcOrd="0" destOrd="1" presId="urn:microsoft.com/office/officeart/2005/8/layout/hProcess4"/>
    <dgm:cxn modelId="{35E20DD8-1FFD-4662-BD8D-228EC90B5A02}" type="presOf" srcId="{0555C5F1-47FE-4C7C-AF80-A554EE1F5B8C}" destId="{ED7873E1-A6DD-4426-A62F-7EA19706AEBD}" srcOrd="0" destOrd="0" presId="urn:microsoft.com/office/officeart/2005/8/layout/hProcess4"/>
    <dgm:cxn modelId="{64D52A4B-61F7-415F-A5C8-6FCE5430D867}" srcId="{0555C5F1-47FE-4C7C-AF80-A554EE1F5B8C}" destId="{E809711C-F37E-4737-839F-B051ED54B49A}" srcOrd="3" destOrd="0" parTransId="{96962411-775C-462E-94B8-D02AA556C3ED}" sibTransId="{544E6FB1-5887-435A-ACBA-433025F59608}"/>
    <dgm:cxn modelId="{8566AAD5-81D7-463E-9C6B-B72F6F7592B9}" type="presOf" srcId="{3E2C99F0-9C58-4C16-B7C7-84A3E390FF82}" destId="{98E98CFB-2C28-47CF-85B7-513079C0955E}" srcOrd="1" destOrd="0" presId="urn:microsoft.com/office/officeart/2005/8/layout/hProcess4"/>
    <dgm:cxn modelId="{4722E4F3-21DB-4F3D-987B-B27ECBC1C64C}" srcId="{3B8C1E0A-FAF5-477B-B4E9-411CEA78EA18}" destId="{F4810F4B-A5B6-4C2E-BD51-1D231150095E}" srcOrd="1" destOrd="0" parTransId="{E06B527E-68AD-43D3-AE4C-0DCEF0EE0F64}" sibTransId="{AAEB5CF4-5219-40DA-BC76-20C9C42429E5}"/>
    <dgm:cxn modelId="{D030004C-1053-49DC-A31C-871A87DB7EE0}" type="presOf" srcId="{CDC7CF72-2E78-4E1F-89E4-7BA49C382F23}" destId="{D5286682-21FC-4A6B-A8E7-B3BE62605D87}" srcOrd="0" destOrd="1" presId="urn:microsoft.com/office/officeart/2005/8/layout/hProcess4"/>
    <dgm:cxn modelId="{28F5DDF1-C303-4A6D-9A6C-301219F92161}" srcId="{3B8C1E0A-FAF5-477B-B4E9-411CEA78EA18}" destId="{0555C5F1-47FE-4C7C-AF80-A554EE1F5B8C}" srcOrd="4" destOrd="0" parTransId="{1ADF14C6-6CA9-49D1-8606-A6F6B2BC76CD}" sibTransId="{9D815FCF-DB68-45B3-8C18-3C3BB7EC66D2}"/>
    <dgm:cxn modelId="{CCB9ED59-4BF1-4968-A740-29EE0FCEFBC4}" type="presOf" srcId="{06A16CA5-67D2-48D8-B60B-238B4E6B3D6B}" destId="{BF7353D1-8E6C-4A5C-BB9A-F28816C40E0E}" srcOrd="0" destOrd="0" presId="urn:microsoft.com/office/officeart/2005/8/layout/hProcess4"/>
    <dgm:cxn modelId="{05044E1D-615A-4FA9-8105-D331526125D5}" type="presOf" srcId="{87C2AD41-0F55-4F99-A69A-4F3A866D5EE4}" destId="{33ABA752-C7B6-4754-B2D9-404C46E8C66B}" srcOrd="0" destOrd="0" presId="urn:microsoft.com/office/officeart/2005/8/layout/hProcess4"/>
    <dgm:cxn modelId="{CA57769D-240C-4ABF-AFA9-042C0CC52BA1}" type="presOf" srcId="{2279FECD-BBED-4B4B-B018-A7652A842D83}" destId="{59D1873D-6C65-402B-8A5F-2E89C2620839}" srcOrd="1" destOrd="2" presId="urn:microsoft.com/office/officeart/2005/8/layout/hProcess4"/>
    <dgm:cxn modelId="{69C92610-4D8D-4F12-975F-22AABA084DA3}" srcId="{A0A8D574-5453-47B1-BDD3-3A278B3BF7B0}" destId="{CDC7CF72-2E78-4E1F-89E4-7BA49C382F23}" srcOrd="1" destOrd="0" parTransId="{FA702D04-626F-4DF4-86DB-FB3824C401F7}" sibTransId="{A3CB9109-5AB7-4387-B190-C754138D4BF9}"/>
    <dgm:cxn modelId="{C24E5161-7CD6-458F-994F-BED6FD18C31A}" type="presOf" srcId="{E809711C-F37E-4737-839F-B051ED54B49A}" destId="{576B3739-480F-48CE-A1B0-0D680199A75F}" srcOrd="0" destOrd="3" presId="urn:microsoft.com/office/officeart/2005/8/layout/hProcess4"/>
    <dgm:cxn modelId="{47AE693A-7BB6-4E50-8565-5A4B73EA8717}" type="presOf" srcId="{29613175-1F35-4032-BCAF-E2FCCB92D799}" destId="{FE078C32-3557-4B45-B1C1-F3101BA73CAD}" srcOrd="1" destOrd="3" presId="urn:microsoft.com/office/officeart/2005/8/layout/hProcess4"/>
    <dgm:cxn modelId="{8E02FECD-E4E1-4326-B6E3-2AB3C8C1C9EF}" type="presOf" srcId="{3A069A57-3578-4E1E-AB84-628D08B001B8}" destId="{DE4226E7-1F13-4AB3-8955-35A3643890B8}" srcOrd="0" destOrd="1" presId="urn:microsoft.com/office/officeart/2005/8/layout/hProcess4"/>
    <dgm:cxn modelId="{EAB69A84-E5D2-44F4-9954-2559F568A53E}" srcId="{E27A7760-54D4-41DF-B189-24847DCA6ADF}" destId="{06A16CA5-67D2-48D8-B60B-238B4E6B3D6B}" srcOrd="0" destOrd="0" parTransId="{1F31CE11-392D-44A5-A18D-466FC6C6E366}" sibTransId="{17932594-3209-498B-8396-7AB730FE1168}"/>
    <dgm:cxn modelId="{C9B0DC91-40A8-4FB6-847A-B6729639B951}" type="presOf" srcId="{A0A8D574-5453-47B1-BDD3-3A278B3BF7B0}" destId="{3E02A588-BD16-4E73-B6A1-B8E36D647034}" srcOrd="0" destOrd="0" presId="urn:microsoft.com/office/officeart/2005/8/layout/hProcess4"/>
    <dgm:cxn modelId="{96AB21C7-D1C9-453C-AE2D-6F41F5CD9665}" type="presOf" srcId="{F4810F4B-A5B6-4C2E-BD51-1D231150095E}" destId="{DA204AEC-3EEA-46B8-83C6-732396411479}" srcOrd="0" destOrd="0" presId="urn:microsoft.com/office/officeart/2005/8/layout/hProcess4"/>
    <dgm:cxn modelId="{A3324C9F-34BA-4FAD-ABC1-30063262947A}" srcId="{F4810F4B-A5B6-4C2E-BD51-1D231150095E}" destId="{27C1B4DD-62F6-4C13-877D-181086A88970}" srcOrd="1" destOrd="0" parTransId="{8C11CFED-671F-4C78-B7B4-98A64318C0FC}" sibTransId="{E567DDBA-B25B-422B-810A-A603B8EB1177}"/>
    <dgm:cxn modelId="{90611859-F300-468E-BDE2-063148E64286}" srcId="{7799192B-8EA6-4591-B6CD-FA88A44F76E4}" destId="{3A069A57-3578-4E1E-AB84-628D08B001B8}" srcOrd="1" destOrd="0" parTransId="{231F90F2-1E43-438C-A233-214527A3FF75}" sibTransId="{9C661072-ADFB-4ACC-B572-4CE879CDCEB4}"/>
    <dgm:cxn modelId="{95788B6C-37E9-4092-B1A8-5E7BCD66C34A}" type="presOf" srcId="{3E2C99F0-9C58-4C16-B7C7-84A3E390FF82}" destId="{24DF2E14-AFCA-4D04-A6E6-DD6431D77513}" srcOrd="0" destOrd="0" presId="urn:microsoft.com/office/officeart/2005/8/layout/hProcess4"/>
    <dgm:cxn modelId="{825CB13C-C904-4A6C-8880-5E948A8ECD74}" srcId="{3B8C1E0A-FAF5-477B-B4E9-411CEA78EA18}" destId="{E27A7760-54D4-41DF-B189-24847DCA6ADF}" srcOrd="3" destOrd="0" parTransId="{6954AE2A-D240-42AD-A1D5-52C74343F8FE}" sibTransId="{87C2AD41-0F55-4F99-A69A-4F3A866D5EE4}"/>
    <dgm:cxn modelId="{115892DE-0F33-4588-AEF6-1F614207F1D4}" type="presOf" srcId="{855B82A3-97F3-4F13-8FC9-B80ED0ACD5F6}" destId="{BF7353D1-8E6C-4A5C-BB9A-F28816C40E0E}" srcOrd="0" destOrd="1" presId="urn:microsoft.com/office/officeart/2005/8/layout/hProcess4"/>
    <dgm:cxn modelId="{17A5B81A-2553-40CD-9375-0AEA01A340DD}" type="presOf" srcId="{BD5EC0C1-4DAD-49A8-8D00-CE14201EC3D5}" destId="{3FF2F791-725C-4078-BBD9-6EA910C162FA}" srcOrd="1" destOrd="0" presId="urn:microsoft.com/office/officeart/2005/8/layout/hProcess4"/>
    <dgm:cxn modelId="{FD0F2F87-8B5E-4B82-9EAA-96F5817CE4AE}" type="presOf" srcId="{27C1B4DD-62F6-4C13-877D-181086A88970}" destId="{98E98CFB-2C28-47CF-85B7-513079C0955E}" srcOrd="1" destOrd="1" presId="urn:microsoft.com/office/officeart/2005/8/layout/hProcess4"/>
    <dgm:cxn modelId="{C68F40FC-2F2C-4976-B796-7BA6B3BF2D28}" type="presOf" srcId="{E9F4B4B3-B97D-41FC-87B8-3D62DFC96577}" destId="{D5286682-21FC-4A6B-A8E7-B3BE62605D87}" srcOrd="0" destOrd="0" presId="urn:microsoft.com/office/officeart/2005/8/layout/hProcess4"/>
    <dgm:cxn modelId="{5FF97FB3-8E80-4077-A17B-6ADCB4FC5A9C}" type="presOf" srcId="{855B82A3-97F3-4F13-8FC9-B80ED0ACD5F6}" destId="{FE078C32-3557-4B45-B1C1-F3101BA73CAD}" srcOrd="1" destOrd="1" presId="urn:microsoft.com/office/officeart/2005/8/layout/hProcess4"/>
    <dgm:cxn modelId="{D2EFC5F7-8B81-4AA7-B654-65BFE061C4DF}" srcId="{A0A8D574-5453-47B1-BDD3-3A278B3BF7B0}" destId="{E9F4B4B3-B97D-41FC-87B8-3D62DFC96577}" srcOrd="0" destOrd="0" parTransId="{C665B941-AD34-449D-B692-9EEB751978E2}" sibTransId="{541DD0EB-D4D5-4342-8579-BA21C5416501}"/>
    <dgm:cxn modelId="{A99FB091-8F38-461A-A247-9F4C6F9A98A6}" srcId="{E27A7760-54D4-41DF-B189-24847DCA6ADF}" destId="{855B82A3-97F3-4F13-8FC9-B80ED0ACD5F6}" srcOrd="1" destOrd="0" parTransId="{A5ADF171-8746-4AAA-9A03-BA6AA0F68E87}" sibTransId="{3D87EB94-2497-4697-8B15-774EA0CF7417}"/>
    <dgm:cxn modelId="{3BFBC325-D680-4B14-AD7B-9AE15BAB2127}" srcId="{7799192B-8EA6-4591-B6CD-FA88A44F76E4}" destId="{BD5EC0C1-4DAD-49A8-8D00-CE14201EC3D5}" srcOrd="0" destOrd="0" parTransId="{41356B67-6D26-41DA-A1D0-4F71C1307D18}" sibTransId="{957AB142-708C-45A2-97DF-A27239999D52}"/>
    <dgm:cxn modelId="{382452F6-952A-452D-994A-995FEB9F22E6}" srcId="{3B8C1E0A-FAF5-477B-B4E9-411CEA78EA18}" destId="{7799192B-8EA6-4591-B6CD-FA88A44F76E4}" srcOrd="0" destOrd="0" parTransId="{F4E1747F-CF8B-4DD2-9359-1655B23E60E6}" sibTransId="{CA4FEC0A-362B-4571-8EAE-B20C15369131}"/>
    <dgm:cxn modelId="{1824E6CE-8472-4BDF-A617-690512336EB2}" srcId="{F4810F4B-A5B6-4C2E-BD51-1D231150095E}" destId="{3E2C99F0-9C58-4C16-B7C7-84A3E390FF82}" srcOrd="0" destOrd="0" parTransId="{76F9FF7A-F598-4A3E-89F4-2359873EF352}" sibTransId="{57B41D9F-8585-4218-84C2-7C725DD137F3}"/>
    <dgm:cxn modelId="{64B685EE-D935-4AE1-8D92-7705B27D94F4}" type="presOf" srcId="{2279FECD-BBED-4B4B-B018-A7652A842D83}" destId="{576B3739-480F-48CE-A1B0-0D680199A75F}" srcOrd="0" destOrd="2" presId="urn:microsoft.com/office/officeart/2005/8/layout/hProcess4"/>
    <dgm:cxn modelId="{CB9EF913-A04F-4BDB-8F19-96E56FA9DEAF}" type="presOf" srcId="{09827ED2-8225-4265-A7CE-539AD33A8632}" destId="{576B3739-480F-48CE-A1B0-0D680199A75F}" srcOrd="0" destOrd="0" presId="urn:microsoft.com/office/officeart/2005/8/layout/hProcess4"/>
    <dgm:cxn modelId="{5537A4E0-BEF3-492B-8763-1A181707F1DB}" srcId="{0555C5F1-47FE-4C7C-AF80-A554EE1F5B8C}" destId="{09827ED2-8225-4265-A7CE-539AD33A8632}" srcOrd="0" destOrd="0" parTransId="{108D10DF-7A38-4B93-B034-793F89C53404}" sibTransId="{D75FD704-D492-4C33-AC10-9FC9018F748C}"/>
    <dgm:cxn modelId="{4298FC16-8FC8-4CBD-8635-BF0D73C129D0}" type="presOf" srcId="{8576E608-9E79-495A-8CDA-67F573BA1B0C}" destId="{BF7353D1-8E6C-4A5C-BB9A-F28816C40E0E}" srcOrd="0" destOrd="2" presId="urn:microsoft.com/office/officeart/2005/8/layout/hProcess4"/>
    <dgm:cxn modelId="{F20DC13E-6DAF-4675-B186-BB5EE814609C}" srcId="{3B8C1E0A-FAF5-477B-B4E9-411CEA78EA18}" destId="{A0A8D574-5453-47B1-BDD3-3A278B3BF7B0}" srcOrd="2" destOrd="0" parTransId="{120847E2-5316-47C0-B2A0-C3813465540B}" sibTransId="{49D397B0-5558-4DED-B0AD-841CAD6344B0}"/>
    <dgm:cxn modelId="{C399DA3F-0928-45A1-9A1A-B4EE61164719}" type="presOf" srcId="{AAEB5CF4-5219-40DA-BC76-20C9C42429E5}" destId="{A19369F8-3767-4D01-B1EF-7747C8D0EE52}" srcOrd="0" destOrd="0" presId="urn:microsoft.com/office/officeart/2005/8/layout/hProcess4"/>
    <dgm:cxn modelId="{C386D5DE-6AE8-41ED-B9AF-98DC56E6A9AC}" srcId="{0555C5F1-47FE-4C7C-AF80-A554EE1F5B8C}" destId="{2279FECD-BBED-4B4B-B018-A7652A842D83}" srcOrd="2" destOrd="0" parTransId="{0961FE17-DA05-47C1-90B2-3520BE525941}" sibTransId="{D49453A9-2858-4E65-BB10-BFB7D0490884}"/>
    <dgm:cxn modelId="{4556E572-66A8-4D45-ABDE-B932DC60D15A}" type="presParOf" srcId="{F67032A4-9773-48F7-96AB-06509AAB3838}" destId="{EC30CC08-8E27-4A1A-80A9-35ACB1B38FF0}" srcOrd="0" destOrd="0" presId="urn:microsoft.com/office/officeart/2005/8/layout/hProcess4"/>
    <dgm:cxn modelId="{38C981C9-11BE-44DD-A144-7531041763CE}" type="presParOf" srcId="{F67032A4-9773-48F7-96AB-06509AAB3838}" destId="{1C9260EF-F461-400F-A6A1-89E5EB16F080}" srcOrd="1" destOrd="0" presId="urn:microsoft.com/office/officeart/2005/8/layout/hProcess4"/>
    <dgm:cxn modelId="{ACC6282D-3DDA-437C-B1C8-05E0FCCD1BFA}" type="presParOf" srcId="{F67032A4-9773-48F7-96AB-06509AAB3838}" destId="{7FB58152-FD46-4F5F-BE6B-EB92E9A3D591}" srcOrd="2" destOrd="0" presId="urn:microsoft.com/office/officeart/2005/8/layout/hProcess4"/>
    <dgm:cxn modelId="{829B6CE0-B6AF-4D66-AF58-6C494D3320FB}" type="presParOf" srcId="{7FB58152-FD46-4F5F-BE6B-EB92E9A3D591}" destId="{4BDB6827-A9A8-4339-9EF2-F1DDC159A4DB}" srcOrd="0" destOrd="0" presId="urn:microsoft.com/office/officeart/2005/8/layout/hProcess4"/>
    <dgm:cxn modelId="{32F067D4-45B7-417C-9959-F0CABC58932F}" type="presParOf" srcId="{4BDB6827-A9A8-4339-9EF2-F1DDC159A4DB}" destId="{CAF7AC55-EC9D-4C31-B797-DED48880270A}" srcOrd="0" destOrd="0" presId="urn:microsoft.com/office/officeart/2005/8/layout/hProcess4"/>
    <dgm:cxn modelId="{ACC516EA-7AA1-4B18-AC88-5262B4F6E1AB}" type="presParOf" srcId="{4BDB6827-A9A8-4339-9EF2-F1DDC159A4DB}" destId="{DE4226E7-1F13-4AB3-8955-35A3643890B8}" srcOrd="1" destOrd="0" presId="urn:microsoft.com/office/officeart/2005/8/layout/hProcess4"/>
    <dgm:cxn modelId="{9B703DA0-400A-4828-A393-CD8F057784AF}" type="presParOf" srcId="{4BDB6827-A9A8-4339-9EF2-F1DDC159A4DB}" destId="{3FF2F791-725C-4078-BBD9-6EA910C162FA}" srcOrd="2" destOrd="0" presId="urn:microsoft.com/office/officeart/2005/8/layout/hProcess4"/>
    <dgm:cxn modelId="{D3DA67D3-4C28-427A-8E1F-38D24F4C6196}" type="presParOf" srcId="{4BDB6827-A9A8-4339-9EF2-F1DDC159A4DB}" destId="{5E0264FF-F81F-404C-B910-2ECC996CEAC0}" srcOrd="3" destOrd="0" presId="urn:microsoft.com/office/officeart/2005/8/layout/hProcess4"/>
    <dgm:cxn modelId="{42FD6A66-D387-4C46-BE12-F61198C0D074}" type="presParOf" srcId="{4BDB6827-A9A8-4339-9EF2-F1DDC159A4DB}" destId="{908DBADE-D456-4D85-8C12-53D696B2C566}" srcOrd="4" destOrd="0" presId="urn:microsoft.com/office/officeart/2005/8/layout/hProcess4"/>
    <dgm:cxn modelId="{52BEBD1C-035F-4750-A6A5-2363A7139B29}" type="presParOf" srcId="{7FB58152-FD46-4F5F-BE6B-EB92E9A3D591}" destId="{51ECA9D1-25D1-4CED-AC8C-2DB60073CA30}" srcOrd="1" destOrd="0" presId="urn:microsoft.com/office/officeart/2005/8/layout/hProcess4"/>
    <dgm:cxn modelId="{01F41F10-6BB8-4E15-BC5F-717A50F52352}" type="presParOf" srcId="{7FB58152-FD46-4F5F-BE6B-EB92E9A3D591}" destId="{4CB25D79-DE67-4B5A-98F6-790B453038F8}" srcOrd="2" destOrd="0" presId="urn:microsoft.com/office/officeart/2005/8/layout/hProcess4"/>
    <dgm:cxn modelId="{338CF8A4-9FBB-4351-9F30-2EDA0002B70F}" type="presParOf" srcId="{4CB25D79-DE67-4B5A-98F6-790B453038F8}" destId="{2B43F89D-F74E-49A9-BD97-4FA418AA2701}" srcOrd="0" destOrd="0" presId="urn:microsoft.com/office/officeart/2005/8/layout/hProcess4"/>
    <dgm:cxn modelId="{D74C72EE-AF61-4532-86AC-6AA0B8EA3AB3}" type="presParOf" srcId="{4CB25D79-DE67-4B5A-98F6-790B453038F8}" destId="{24DF2E14-AFCA-4D04-A6E6-DD6431D77513}" srcOrd="1" destOrd="0" presId="urn:microsoft.com/office/officeart/2005/8/layout/hProcess4"/>
    <dgm:cxn modelId="{11E0EACD-6AB6-4796-B5A6-BCBE4ABDF5F4}" type="presParOf" srcId="{4CB25D79-DE67-4B5A-98F6-790B453038F8}" destId="{98E98CFB-2C28-47CF-85B7-513079C0955E}" srcOrd="2" destOrd="0" presId="urn:microsoft.com/office/officeart/2005/8/layout/hProcess4"/>
    <dgm:cxn modelId="{DB41BE56-A015-4C02-AD82-48168E11506B}" type="presParOf" srcId="{4CB25D79-DE67-4B5A-98F6-790B453038F8}" destId="{DA204AEC-3EEA-46B8-83C6-732396411479}" srcOrd="3" destOrd="0" presId="urn:microsoft.com/office/officeart/2005/8/layout/hProcess4"/>
    <dgm:cxn modelId="{94F28025-E6BA-4CD1-B859-C92146BA7D61}" type="presParOf" srcId="{4CB25D79-DE67-4B5A-98F6-790B453038F8}" destId="{27FDBBC8-2A05-4B9E-A8B7-7CD045B37D31}" srcOrd="4" destOrd="0" presId="urn:microsoft.com/office/officeart/2005/8/layout/hProcess4"/>
    <dgm:cxn modelId="{A6529E20-DCCC-48FB-9B99-B37AB5AF923B}" type="presParOf" srcId="{7FB58152-FD46-4F5F-BE6B-EB92E9A3D591}" destId="{A19369F8-3767-4D01-B1EF-7747C8D0EE52}" srcOrd="3" destOrd="0" presId="urn:microsoft.com/office/officeart/2005/8/layout/hProcess4"/>
    <dgm:cxn modelId="{605F2201-7EDB-44C1-969C-D0E221F070C1}" type="presParOf" srcId="{7FB58152-FD46-4F5F-BE6B-EB92E9A3D591}" destId="{506F7608-7346-4BD9-8B17-6008C221F279}" srcOrd="4" destOrd="0" presId="urn:microsoft.com/office/officeart/2005/8/layout/hProcess4"/>
    <dgm:cxn modelId="{06BD54AD-37ED-4269-BCE5-C98E8E320CD1}" type="presParOf" srcId="{506F7608-7346-4BD9-8B17-6008C221F279}" destId="{91D2CFB1-96CA-4214-AB02-39FE0BC4AD81}" srcOrd="0" destOrd="0" presId="urn:microsoft.com/office/officeart/2005/8/layout/hProcess4"/>
    <dgm:cxn modelId="{013CF499-E51E-471F-9AB6-0EB7B589EA1F}" type="presParOf" srcId="{506F7608-7346-4BD9-8B17-6008C221F279}" destId="{D5286682-21FC-4A6B-A8E7-B3BE62605D87}" srcOrd="1" destOrd="0" presId="urn:microsoft.com/office/officeart/2005/8/layout/hProcess4"/>
    <dgm:cxn modelId="{1CC753C6-E7DC-4F32-B509-EDA2702D5344}" type="presParOf" srcId="{506F7608-7346-4BD9-8B17-6008C221F279}" destId="{50CE3915-A772-4C9A-BD1D-4CC13FF36D90}" srcOrd="2" destOrd="0" presId="urn:microsoft.com/office/officeart/2005/8/layout/hProcess4"/>
    <dgm:cxn modelId="{DB8DB7F2-41EC-4A7F-96AC-2C2E7F082D74}" type="presParOf" srcId="{506F7608-7346-4BD9-8B17-6008C221F279}" destId="{3E02A588-BD16-4E73-B6A1-B8E36D647034}" srcOrd="3" destOrd="0" presId="urn:microsoft.com/office/officeart/2005/8/layout/hProcess4"/>
    <dgm:cxn modelId="{0854BDAC-13EC-4215-AD3D-5F36AC4B4BBD}" type="presParOf" srcId="{506F7608-7346-4BD9-8B17-6008C221F279}" destId="{FE7F2D8A-15AA-4B02-B9A1-F98F16926E50}" srcOrd="4" destOrd="0" presId="urn:microsoft.com/office/officeart/2005/8/layout/hProcess4"/>
    <dgm:cxn modelId="{97F57E83-8497-4857-812B-A4B8D9CFF2AF}" type="presParOf" srcId="{7FB58152-FD46-4F5F-BE6B-EB92E9A3D591}" destId="{5E54727A-19FF-408B-A44A-E87A821FAFC6}" srcOrd="5" destOrd="0" presId="urn:microsoft.com/office/officeart/2005/8/layout/hProcess4"/>
    <dgm:cxn modelId="{368493D2-95DF-45F1-A211-D631B0D1FEC7}" type="presParOf" srcId="{7FB58152-FD46-4F5F-BE6B-EB92E9A3D591}" destId="{E0A07155-C9A8-4F5A-AD8C-9D0B3987C6A7}" srcOrd="6" destOrd="0" presId="urn:microsoft.com/office/officeart/2005/8/layout/hProcess4"/>
    <dgm:cxn modelId="{F11A00C5-50A2-4B05-93CC-21F5BA8CB596}" type="presParOf" srcId="{E0A07155-C9A8-4F5A-AD8C-9D0B3987C6A7}" destId="{A8C8CFE9-E9EC-47D5-8CBE-6A2255A24FF7}" srcOrd="0" destOrd="0" presId="urn:microsoft.com/office/officeart/2005/8/layout/hProcess4"/>
    <dgm:cxn modelId="{60A5CD52-40BE-4BA1-9474-BA625C7C3744}" type="presParOf" srcId="{E0A07155-C9A8-4F5A-AD8C-9D0B3987C6A7}" destId="{BF7353D1-8E6C-4A5C-BB9A-F28816C40E0E}" srcOrd="1" destOrd="0" presId="urn:microsoft.com/office/officeart/2005/8/layout/hProcess4"/>
    <dgm:cxn modelId="{27B3A8E0-68C0-4111-AA71-308E718EB5EF}" type="presParOf" srcId="{E0A07155-C9A8-4F5A-AD8C-9D0B3987C6A7}" destId="{FE078C32-3557-4B45-B1C1-F3101BA73CAD}" srcOrd="2" destOrd="0" presId="urn:microsoft.com/office/officeart/2005/8/layout/hProcess4"/>
    <dgm:cxn modelId="{40373187-1972-4326-AD72-1D74FAEB3588}" type="presParOf" srcId="{E0A07155-C9A8-4F5A-AD8C-9D0B3987C6A7}" destId="{AB30D9F5-7D14-4CB9-85AA-0AEED15A7804}" srcOrd="3" destOrd="0" presId="urn:microsoft.com/office/officeart/2005/8/layout/hProcess4"/>
    <dgm:cxn modelId="{C641ED54-1003-4266-9F43-8D5FD265DC03}" type="presParOf" srcId="{E0A07155-C9A8-4F5A-AD8C-9D0B3987C6A7}" destId="{C566B571-38B2-4E8A-86EC-EFBC554FBC05}" srcOrd="4" destOrd="0" presId="urn:microsoft.com/office/officeart/2005/8/layout/hProcess4"/>
    <dgm:cxn modelId="{A8354CF5-B152-41A5-8585-816877812A54}" type="presParOf" srcId="{7FB58152-FD46-4F5F-BE6B-EB92E9A3D591}" destId="{33ABA752-C7B6-4754-B2D9-404C46E8C66B}" srcOrd="7" destOrd="0" presId="urn:microsoft.com/office/officeart/2005/8/layout/hProcess4"/>
    <dgm:cxn modelId="{8543877A-71E3-42F8-87EC-B047807BE300}" type="presParOf" srcId="{7FB58152-FD46-4F5F-BE6B-EB92E9A3D591}" destId="{7EA5C555-D1AE-4CA9-A344-4137D75DEFA2}" srcOrd="8" destOrd="0" presId="urn:microsoft.com/office/officeart/2005/8/layout/hProcess4"/>
    <dgm:cxn modelId="{1AD0D022-A117-414C-9145-E552247F5E0D}" type="presParOf" srcId="{7EA5C555-D1AE-4CA9-A344-4137D75DEFA2}" destId="{FF141C3F-E924-4F57-BCFD-037D776884ED}" srcOrd="0" destOrd="0" presId="urn:microsoft.com/office/officeart/2005/8/layout/hProcess4"/>
    <dgm:cxn modelId="{76890BD2-EF96-498A-B61B-32D55246FEAF}" type="presParOf" srcId="{7EA5C555-D1AE-4CA9-A344-4137D75DEFA2}" destId="{576B3739-480F-48CE-A1B0-0D680199A75F}" srcOrd="1" destOrd="0" presId="urn:microsoft.com/office/officeart/2005/8/layout/hProcess4"/>
    <dgm:cxn modelId="{49155518-CD01-400E-8A5E-1B52220AB761}" type="presParOf" srcId="{7EA5C555-D1AE-4CA9-A344-4137D75DEFA2}" destId="{59D1873D-6C65-402B-8A5F-2E89C2620839}" srcOrd="2" destOrd="0" presId="urn:microsoft.com/office/officeart/2005/8/layout/hProcess4"/>
    <dgm:cxn modelId="{3101601B-05D8-4A16-A5EE-78C9E67F4868}" type="presParOf" srcId="{7EA5C555-D1AE-4CA9-A344-4137D75DEFA2}" destId="{ED7873E1-A6DD-4426-A62F-7EA19706AEBD}" srcOrd="3" destOrd="0" presId="urn:microsoft.com/office/officeart/2005/8/layout/hProcess4"/>
    <dgm:cxn modelId="{2AFEC7B8-DEF6-474B-B322-E45AED15FC8F}" type="presParOf" srcId="{7EA5C555-D1AE-4CA9-A344-4137D75DEFA2}" destId="{DF6DA427-630B-44C6-9F73-B7C463B07234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4226E7-1F13-4AB3-8955-35A3643890B8}">
      <dsp:nvSpPr>
        <dsp:cNvPr id="0" name=""/>
        <dsp:cNvSpPr/>
      </dsp:nvSpPr>
      <dsp:spPr>
        <a:xfrm>
          <a:off x="1014" y="2135469"/>
          <a:ext cx="1408639" cy="1161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MY" sz="1100" kern="1200" dirty="0">
            <a:latin typeface="Arial Black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err="1" smtClean="0">
              <a:latin typeface="Arial Black" pitchFamily="34" charset="0"/>
            </a:rPr>
            <a:t>Kerja</a:t>
          </a:r>
          <a:r>
            <a:rPr lang="en-US" sz="1100" kern="1200" dirty="0" smtClean="0">
              <a:latin typeface="Arial Black" pitchFamily="34" charset="0"/>
            </a:rPr>
            <a:t> </a:t>
          </a:r>
          <a:r>
            <a:rPr lang="en-US" sz="1100" kern="1200" dirty="0" err="1" smtClean="0">
              <a:latin typeface="Arial Black" pitchFamily="34" charset="0"/>
            </a:rPr>
            <a:t>Kursus</a:t>
          </a:r>
          <a:r>
            <a:rPr lang="en-US" sz="1100" kern="1200" dirty="0" smtClean="0">
              <a:latin typeface="Arial Black" pitchFamily="34" charset="0"/>
            </a:rPr>
            <a:t> SAHAJA</a:t>
          </a:r>
          <a:endParaRPr lang="en-MY" sz="1100" kern="1200" dirty="0">
            <a:latin typeface="Arial Black" pitchFamily="34" charset="0"/>
          </a:endParaRPr>
        </a:p>
      </dsp:txBody>
      <dsp:txXfrm>
        <a:off x="1014" y="2135469"/>
        <a:ext cx="1408639" cy="912868"/>
      </dsp:txXfrm>
    </dsp:sp>
    <dsp:sp modelId="{51ECA9D1-25D1-4CED-AC8C-2DB60073CA30}">
      <dsp:nvSpPr>
        <dsp:cNvPr id="0" name=""/>
        <dsp:cNvSpPr/>
      </dsp:nvSpPr>
      <dsp:spPr>
        <a:xfrm>
          <a:off x="810339" y="2515147"/>
          <a:ext cx="1473719" cy="1473719"/>
        </a:xfrm>
        <a:prstGeom prst="leftCircularArrow">
          <a:avLst>
            <a:gd name="adj1" fmla="val 2617"/>
            <a:gd name="adj2" fmla="val 318028"/>
            <a:gd name="adj3" fmla="val 2093539"/>
            <a:gd name="adj4" fmla="val 9024489"/>
            <a:gd name="adj5" fmla="val 3053"/>
          </a:avLst>
        </a:prstGeom>
        <a:blipFill rotWithShape="0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2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0264FF-F81F-404C-B910-2ECC996CEAC0}">
      <dsp:nvSpPr>
        <dsp:cNvPr id="0" name=""/>
        <dsp:cNvSpPr/>
      </dsp:nvSpPr>
      <dsp:spPr>
        <a:xfrm>
          <a:off x="316721" y="3097321"/>
          <a:ext cx="1252124" cy="497928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Arial Black" pitchFamily="34" charset="0"/>
            </a:rPr>
            <a:t>TAHAP 1</a:t>
          </a:r>
          <a:endParaRPr lang="en-MY" sz="1300" kern="1200" dirty="0">
            <a:latin typeface="Arial Black" pitchFamily="34" charset="0"/>
          </a:endParaRPr>
        </a:p>
      </dsp:txBody>
      <dsp:txXfrm>
        <a:off x="316721" y="3097321"/>
        <a:ext cx="1252124" cy="497928"/>
      </dsp:txXfrm>
    </dsp:sp>
    <dsp:sp modelId="{24DF2E14-AFCA-4D04-A6E6-DD6431D77513}">
      <dsp:nvSpPr>
        <dsp:cNvPr id="0" name=""/>
        <dsp:cNvSpPr/>
      </dsp:nvSpPr>
      <dsp:spPr>
        <a:xfrm>
          <a:off x="1752500" y="2184452"/>
          <a:ext cx="1408639" cy="1161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>
              <a:latin typeface="Arial Black" pitchFamily="34" charset="0"/>
            </a:rPr>
            <a:t>Kerja Kursus</a:t>
          </a:r>
          <a:endParaRPr lang="en-MY" sz="1100" kern="1200" dirty="0">
            <a:latin typeface="Arial Black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>
              <a:latin typeface="Arial Black" pitchFamily="34" charset="0"/>
            </a:rPr>
            <a:t>Penilaian Akhir</a:t>
          </a:r>
          <a:endParaRPr lang="en-MY" sz="1100" kern="1200" dirty="0">
            <a:latin typeface="Arial Black" pitchFamily="34" charset="0"/>
          </a:endParaRPr>
        </a:p>
      </dsp:txBody>
      <dsp:txXfrm>
        <a:off x="1752500" y="2433416"/>
        <a:ext cx="1408639" cy="912868"/>
      </dsp:txXfrm>
    </dsp:sp>
    <dsp:sp modelId="{A19369F8-3767-4D01-B1EF-7747C8D0EE52}">
      <dsp:nvSpPr>
        <dsp:cNvPr id="0" name=""/>
        <dsp:cNvSpPr/>
      </dsp:nvSpPr>
      <dsp:spPr>
        <a:xfrm>
          <a:off x="2547411" y="1496316"/>
          <a:ext cx="1653712" cy="1653712"/>
        </a:xfrm>
        <a:prstGeom prst="circularArrow">
          <a:avLst>
            <a:gd name="adj1" fmla="val 2332"/>
            <a:gd name="adj2" fmla="val 281550"/>
            <a:gd name="adj3" fmla="val 19542940"/>
            <a:gd name="adj4" fmla="val 12575511"/>
            <a:gd name="adj5" fmla="val 2721"/>
          </a:avLst>
        </a:prstGeom>
        <a:blipFill rotWithShape="0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3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A204AEC-3EEA-46B8-83C6-732396411479}">
      <dsp:nvSpPr>
        <dsp:cNvPr id="0" name=""/>
        <dsp:cNvSpPr/>
      </dsp:nvSpPr>
      <dsp:spPr>
        <a:xfrm>
          <a:off x="2065531" y="1935488"/>
          <a:ext cx="1252124" cy="497928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Arial Black" pitchFamily="34" charset="0"/>
            </a:rPr>
            <a:t>TAHAP 2</a:t>
          </a:r>
          <a:endParaRPr lang="en-MY" sz="1300" kern="1200" dirty="0">
            <a:latin typeface="Arial Black" pitchFamily="34" charset="0"/>
          </a:endParaRPr>
        </a:p>
      </dsp:txBody>
      <dsp:txXfrm>
        <a:off x="2065531" y="1935488"/>
        <a:ext cx="1252124" cy="497928"/>
      </dsp:txXfrm>
    </dsp:sp>
    <dsp:sp modelId="{D5286682-21FC-4A6B-A8E7-B3BE62605D87}">
      <dsp:nvSpPr>
        <dsp:cNvPr id="0" name=""/>
        <dsp:cNvSpPr/>
      </dsp:nvSpPr>
      <dsp:spPr>
        <a:xfrm>
          <a:off x="3501310" y="2184452"/>
          <a:ext cx="1408639" cy="1161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>
              <a:latin typeface="Arial Black" pitchFamily="34" charset="0"/>
            </a:rPr>
            <a:t>Kerja Kursus</a:t>
          </a:r>
          <a:endParaRPr lang="en-MY" sz="1100" kern="1200" dirty="0">
            <a:latin typeface="Arial Black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>
              <a:latin typeface="Arial Black" pitchFamily="34" charset="0"/>
            </a:rPr>
            <a:t>Penilaian Akhir</a:t>
          </a:r>
          <a:endParaRPr lang="en-MY" sz="1100" kern="1200" dirty="0">
            <a:latin typeface="Arial Black" pitchFamily="34" charset="0"/>
          </a:endParaRPr>
        </a:p>
      </dsp:txBody>
      <dsp:txXfrm>
        <a:off x="3501310" y="2184452"/>
        <a:ext cx="1408639" cy="912868"/>
      </dsp:txXfrm>
    </dsp:sp>
    <dsp:sp modelId="{5E54727A-19FF-408B-A44A-E87A821FAFC6}">
      <dsp:nvSpPr>
        <dsp:cNvPr id="0" name=""/>
        <dsp:cNvSpPr/>
      </dsp:nvSpPr>
      <dsp:spPr>
        <a:xfrm>
          <a:off x="4307960" y="2515147"/>
          <a:ext cx="1473719" cy="1473719"/>
        </a:xfrm>
        <a:prstGeom prst="leftCircularArrow">
          <a:avLst>
            <a:gd name="adj1" fmla="val 2617"/>
            <a:gd name="adj2" fmla="val 318028"/>
            <a:gd name="adj3" fmla="val 2093539"/>
            <a:gd name="adj4" fmla="val 9024489"/>
            <a:gd name="adj5" fmla="val 3053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4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02A588-BD16-4E73-B6A1-B8E36D647034}">
      <dsp:nvSpPr>
        <dsp:cNvPr id="0" name=""/>
        <dsp:cNvSpPr/>
      </dsp:nvSpPr>
      <dsp:spPr>
        <a:xfrm>
          <a:off x="3814341" y="3097321"/>
          <a:ext cx="1252124" cy="497928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Arial Black" pitchFamily="34" charset="0"/>
            </a:rPr>
            <a:t>TAHAP 3</a:t>
          </a:r>
          <a:endParaRPr lang="en-MY" sz="1300" kern="1200" dirty="0">
            <a:latin typeface="Arial Black" pitchFamily="34" charset="0"/>
          </a:endParaRPr>
        </a:p>
      </dsp:txBody>
      <dsp:txXfrm>
        <a:off x="3814341" y="3097321"/>
        <a:ext cx="1252124" cy="497928"/>
      </dsp:txXfrm>
    </dsp:sp>
    <dsp:sp modelId="{BF7353D1-8E6C-4A5C-BB9A-F28816C40E0E}">
      <dsp:nvSpPr>
        <dsp:cNvPr id="0" name=""/>
        <dsp:cNvSpPr/>
      </dsp:nvSpPr>
      <dsp:spPr>
        <a:xfrm>
          <a:off x="5250121" y="2184452"/>
          <a:ext cx="1408639" cy="1161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>
              <a:latin typeface="Arial Black" pitchFamily="34" charset="0"/>
            </a:rPr>
            <a:t>Kerja Kursus</a:t>
          </a:r>
          <a:endParaRPr lang="en-MY" sz="1100" kern="1200" dirty="0">
            <a:latin typeface="Arial Black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>
              <a:latin typeface="Arial Black" pitchFamily="34" charset="0"/>
            </a:rPr>
            <a:t>Penilaian Akhir</a:t>
          </a:r>
          <a:endParaRPr lang="en-MY" sz="1100" kern="1200" dirty="0">
            <a:latin typeface="Arial Black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>
              <a:latin typeface="Arial Black" pitchFamily="34" charset="0"/>
            </a:rPr>
            <a:t>Projek Akhir</a:t>
          </a:r>
          <a:endParaRPr lang="en-MY" sz="1100" kern="1200" dirty="0">
            <a:latin typeface="Arial Black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>
              <a:latin typeface="Arial Black" pitchFamily="34" charset="0"/>
            </a:rPr>
            <a:t>Latian Industri</a:t>
          </a:r>
          <a:endParaRPr lang="en-MY" sz="1100" kern="1200" dirty="0">
            <a:latin typeface="Arial Black" pitchFamily="34" charset="0"/>
          </a:endParaRPr>
        </a:p>
      </dsp:txBody>
      <dsp:txXfrm>
        <a:off x="5250121" y="2433416"/>
        <a:ext cx="1408639" cy="912868"/>
      </dsp:txXfrm>
    </dsp:sp>
    <dsp:sp modelId="{33ABA752-C7B6-4754-B2D9-404C46E8C66B}">
      <dsp:nvSpPr>
        <dsp:cNvPr id="0" name=""/>
        <dsp:cNvSpPr/>
      </dsp:nvSpPr>
      <dsp:spPr>
        <a:xfrm>
          <a:off x="6045031" y="1496316"/>
          <a:ext cx="1653712" cy="1653712"/>
        </a:xfrm>
        <a:prstGeom prst="circularArrow">
          <a:avLst>
            <a:gd name="adj1" fmla="val 2332"/>
            <a:gd name="adj2" fmla="val 281550"/>
            <a:gd name="adj3" fmla="val 19542940"/>
            <a:gd name="adj4" fmla="val 12575511"/>
            <a:gd name="adj5" fmla="val 2721"/>
          </a:avLst>
        </a:prstGeom>
        <a:blipFill rotWithShape="0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5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30D9F5-7D14-4CB9-85AA-0AEED15A7804}">
      <dsp:nvSpPr>
        <dsp:cNvPr id="0" name=""/>
        <dsp:cNvSpPr/>
      </dsp:nvSpPr>
      <dsp:spPr>
        <a:xfrm>
          <a:off x="5563152" y="1935488"/>
          <a:ext cx="1252124" cy="497928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Arial Black" pitchFamily="34" charset="0"/>
            </a:rPr>
            <a:t>TAHAP 4 (DKM)</a:t>
          </a:r>
          <a:endParaRPr lang="en-MY" sz="1300" kern="1200" dirty="0">
            <a:latin typeface="Arial Black" pitchFamily="34" charset="0"/>
          </a:endParaRPr>
        </a:p>
      </dsp:txBody>
      <dsp:txXfrm>
        <a:off x="5563152" y="1935488"/>
        <a:ext cx="1252124" cy="497928"/>
      </dsp:txXfrm>
    </dsp:sp>
    <dsp:sp modelId="{576B3739-480F-48CE-A1B0-0D680199A75F}">
      <dsp:nvSpPr>
        <dsp:cNvPr id="0" name=""/>
        <dsp:cNvSpPr/>
      </dsp:nvSpPr>
      <dsp:spPr>
        <a:xfrm>
          <a:off x="6998931" y="2184452"/>
          <a:ext cx="1408639" cy="1161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>
              <a:latin typeface="Arial Black" pitchFamily="34" charset="0"/>
            </a:rPr>
            <a:t>Kerja Kursus</a:t>
          </a:r>
          <a:endParaRPr lang="en-MY" sz="1100" kern="1200" dirty="0">
            <a:latin typeface="Arial Black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>
              <a:latin typeface="Arial Black" pitchFamily="34" charset="0"/>
            </a:rPr>
            <a:t>Penilaian Akhir</a:t>
          </a:r>
          <a:endParaRPr lang="en-MY" sz="1100" kern="1200" dirty="0">
            <a:latin typeface="Arial Black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>
              <a:latin typeface="Arial Black" pitchFamily="34" charset="0"/>
            </a:rPr>
            <a:t>Projek Akhir</a:t>
          </a:r>
          <a:endParaRPr lang="en-MY" sz="1100" kern="1200" dirty="0">
            <a:latin typeface="Arial Black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smtClean="0">
              <a:latin typeface="Arial Black" pitchFamily="34" charset="0"/>
            </a:rPr>
            <a:t>Latian Industri</a:t>
          </a:r>
          <a:endParaRPr lang="en-MY" sz="1100" kern="1200" dirty="0">
            <a:latin typeface="Arial Black" pitchFamily="34" charset="0"/>
          </a:endParaRPr>
        </a:p>
      </dsp:txBody>
      <dsp:txXfrm>
        <a:off x="6998931" y="2184452"/>
        <a:ext cx="1408639" cy="912868"/>
      </dsp:txXfrm>
    </dsp:sp>
    <dsp:sp modelId="{ED7873E1-A6DD-4426-A62F-7EA19706AEBD}">
      <dsp:nvSpPr>
        <dsp:cNvPr id="0" name=""/>
        <dsp:cNvSpPr/>
      </dsp:nvSpPr>
      <dsp:spPr>
        <a:xfrm>
          <a:off x="7311962" y="3097321"/>
          <a:ext cx="1252124" cy="497928"/>
        </a:xfrm>
        <a:prstGeom prst="roundRect">
          <a:avLst>
            <a:gd name="adj" fmla="val 10000"/>
          </a:avLst>
        </a:prstGeom>
        <a:solidFill>
          <a:srgbClr val="FF6600"/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Arial Black" pitchFamily="34" charset="0"/>
            </a:rPr>
            <a:t>TAHAP 5 (DLKM)</a:t>
          </a:r>
          <a:endParaRPr lang="en-MY" sz="1300" kern="1200" dirty="0">
            <a:latin typeface="Arial Black" pitchFamily="34" charset="0"/>
          </a:endParaRPr>
        </a:p>
      </dsp:txBody>
      <dsp:txXfrm>
        <a:off x="7311962" y="3097321"/>
        <a:ext cx="1252124" cy="4979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B3843-3B4D-4F52-890E-70DD373CA535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DB44F-F437-4E65-B85A-F98082E2A8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6F8B-D27A-4608-BA36-C6FDF201CFB5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6BEF902-58B3-4298-BF5D-25177A6C0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6F8B-D27A-4608-BA36-C6FDF201CFB5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EF902-58B3-4298-BF5D-25177A6C0D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6F8B-D27A-4608-BA36-C6FDF201CFB5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EF902-58B3-4298-BF5D-25177A6C0D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6F8B-D27A-4608-BA36-C6FDF201CFB5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EF902-58B3-4298-BF5D-25177A6C0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6F8B-D27A-4608-BA36-C6FDF201CFB5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6BEF902-58B3-4298-BF5D-25177A6C0D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6F8B-D27A-4608-BA36-C6FDF201CFB5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EF902-58B3-4298-BF5D-25177A6C0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6F8B-D27A-4608-BA36-C6FDF201CFB5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EF902-58B3-4298-BF5D-25177A6C0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6F8B-D27A-4608-BA36-C6FDF201CFB5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EF902-58B3-4298-BF5D-25177A6C0D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6F8B-D27A-4608-BA36-C6FDF201CFB5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EF902-58B3-4298-BF5D-25177A6C0D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6F8B-D27A-4608-BA36-C6FDF201CFB5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EF902-58B3-4298-BF5D-25177A6C0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6F8B-D27A-4608-BA36-C6FDF201CFB5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6BEF902-58B3-4298-BF5D-25177A6C0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C436F8B-D27A-4608-BA36-C6FDF201CFB5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6BEF902-58B3-4298-BF5D-25177A6C0D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noss%20baru%20(4).pdf" TargetMode="External"/><Relationship Id="rId2" Type="http://schemas.openxmlformats.org/officeDocument/2006/relationships/hyperlink" Target="01jpk-p4t1003-t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borang%20pendaftaran%20dan%20pengeluaran%20single%20tier%20(1).xlsx" TargetMode="External"/><Relationship Id="rId5" Type="http://schemas.openxmlformats.org/officeDocument/2006/relationships/hyperlink" Target="04jpk-p5t1003-t4t5.pdf" TargetMode="External"/><Relationship Id="rId4" Type="http://schemas.openxmlformats.org/officeDocument/2006/relationships/hyperlink" Target="02jpk-p4t1003-t2t3%20(1).pdf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dobe Gothic Std B" pitchFamily="34" charset="-128"/>
                <a:ea typeface="Adobe Gothic Std B" pitchFamily="34" charset="-128"/>
              </a:rPr>
              <a:t>PROGRAM LATIHAN PERSIJILAN TUNGGAL</a:t>
            </a:r>
            <a:endParaRPr lang="en-US" dirty="0">
              <a:latin typeface="Adobe Gothic Std B" pitchFamily="34" charset="-128"/>
              <a:ea typeface="Adobe Gothic Std B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  <a:solidFill>
            <a:srgbClr val="FF6600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en-US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 smtClean="0">
                <a:latin typeface="Arial" pitchFamily="34" charset="0"/>
                <a:cs typeface="Arial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rPr>
              <a:t>KAEDAH PENGREKODAN PORTFOLIO PELATIH</a:t>
            </a:r>
            <a:r>
              <a:rPr lang="en-US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</a:br>
            <a:endParaRPr lang="en-US" dirty="0">
              <a:solidFill>
                <a:schemeClr val="tx1"/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576046"/>
          <a:ext cx="8686800" cy="4977154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343400"/>
                <a:gridCol w="4343400"/>
              </a:tblGrid>
              <a:tr h="45321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dobe Gothic Std B" pitchFamily="34" charset="-128"/>
                          <a:ea typeface="Adobe Gothic Std B" pitchFamily="34" charset="-128"/>
                          <a:cs typeface="Arial" pitchFamily="34" charset="0"/>
                        </a:rPr>
                        <a:t>NOSS</a:t>
                      </a:r>
                      <a:r>
                        <a:rPr lang="en-US" sz="2000" baseline="0" dirty="0" smtClean="0">
                          <a:latin typeface="Adobe Gothic Std B" pitchFamily="34" charset="-128"/>
                          <a:ea typeface="Adobe Gothic Std B" pitchFamily="34" charset="-128"/>
                          <a:cs typeface="Arial" pitchFamily="34" charset="0"/>
                        </a:rPr>
                        <a:t> FORMAT LAMA</a:t>
                      </a:r>
                      <a:endParaRPr lang="en-MY" sz="2000" dirty="0">
                        <a:latin typeface="Adobe Gothic Std B" pitchFamily="34" charset="-128"/>
                        <a:ea typeface="Adobe Gothic Std B" pitchFamily="34" charset="-128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dobe Gothic Std B" pitchFamily="34" charset="-128"/>
                          <a:ea typeface="Adobe Gothic Std B" pitchFamily="34" charset="-128"/>
                          <a:cs typeface="Arial" pitchFamily="34" charset="0"/>
                        </a:rPr>
                        <a:t>NOSS FORMAT BARU</a:t>
                      </a:r>
                      <a:endParaRPr lang="en-MY" sz="2000" dirty="0">
                        <a:latin typeface="Adobe Gothic Std B" pitchFamily="34" charset="-128"/>
                        <a:ea typeface="Adobe Gothic Std B" pitchFamily="34" charset="-128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523936">
                <a:tc>
                  <a:txBody>
                    <a:bodyPr/>
                    <a:lstStyle/>
                    <a:p>
                      <a:pPr marL="457200" lvl="1" indent="-231775" eaLnBrk="1" hangingPunct="1">
                        <a:buFont typeface="Wingdings" pitchFamily="2" charset="2"/>
                        <a:buChar char="ü"/>
                      </a:pP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Job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Profile Chart (JPC)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program NOSS;</a:t>
                      </a:r>
                    </a:p>
                    <a:p>
                      <a:pPr marL="457200" lvl="1" indent="-231775" eaLnBrk="1" hangingPunct="1">
                        <a:buFont typeface="Wingdings" pitchFamily="2" charset="2"/>
                        <a:buChar char="ü"/>
                      </a:pP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Carta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profil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Core Ability;</a:t>
                      </a:r>
                    </a:p>
                    <a:p>
                      <a:pPr marL="457200" lvl="1" indent="-231775" eaLnBrk="1" hangingPunct="1">
                        <a:buFont typeface="Wingdings" pitchFamily="2" charset="2"/>
                        <a:buChar char="ü"/>
                      </a:pP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Carta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laluan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latihan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program NOSS;</a:t>
                      </a:r>
                    </a:p>
                    <a:p>
                      <a:pPr marL="457200" lvl="1" indent="-231775" eaLnBrk="1" hangingPunct="1">
                        <a:buFont typeface="Wingdings" pitchFamily="2" charset="2"/>
                        <a:buChar char="ü"/>
                      </a:pP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Matrik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NOSS</a:t>
                      </a:r>
                      <a:endParaRPr lang="en-US" sz="16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457200" lvl="1" indent="-231775" eaLnBrk="1" hangingPunct="1">
                        <a:buFont typeface="Wingdings" pitchFamily="2" charset="2"/>
                        <a:buChar char="ü"/>
                      </a:pP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Matriks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Core Ability (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jika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berkenaan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);</a:t>
                      </a:r>
                    </a:p>
                    <a:p>
                      <a:pPr marL="457200" lvl="1" indent="-231775" eaLnBrk="1" hangingPunct="1">
                        <a:buFont typeface="Wingdings" pitchFamily="2" charset="2"/>
                        <a:buChar char="ü"/>
                      </a:pP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Rekod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Pencapaian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Kumulatif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(RPK)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program NOSS;</a:t>
                      </a:r>
                    </a:p>
                    <a:p>
                      <a:pPr marL="457200" lvl="1" indent="-231775" eaLnBrk="1" hangingPunct="1">
                        <a:buFont typeface="Wingdings" pitchFamily="2" charset="2"/>
                        <a:buChar char="ü"/>
                      </a:pP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Rekod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Pencapaian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Kumulatif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(RPK)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Core Ability;</a:t>
                      </a:r>
                    </a:p>
                    <a:p>
                      <a:pPr marL="457200" lvl="1" indent="-231775" eaLnBrk="1" hangingPunct="1">
                        <a:buFont typeface="Wingdings" pitchFamily="2" charset="2"/>
                        <a:buChar char="ü"/>
                      </a:pP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Bukti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pencapaian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semua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duti-duti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tugasan-tugasan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yang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telah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dinilai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berdasarkan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modul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Duti-Tugasan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;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endParaRPr lang="en-US" sz="16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457200" lvl="1" indent="-231775" eaLnBrk="1" hangingPunct="1">
                        <a:buFont typeface="Wingdings" pitchFamily="2" charset="2"/>
                        <a:buChar char="ü"/>
                      </a:pP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Borang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penilaian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prestasi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NCS-Core Ability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(JPK/CA/01)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mengikut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tahap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dinilai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setiap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modul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endParaRPr lang="en-MY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eaLnBrk="1" hangingPunct="1">
                        <a:buFont typeface="Wingdings" pitchFamily="2" charset="2"/>
                        <a:buChar char="ü"/>
                      </a:pP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Competency Profile Chart (CPC)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program NOSS;</a:t>
                      </a:r>
                    </a:p>
                    <a:p>
                      <a:pPr lvl="1" eaLnBrk="1" hangingPunct="1">
                        <a:buFont typeface="Wingdings" pitchFamily="2" charset="2"/>
                        <a:buChar char="ü"/>
                      </a:pP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Carta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profil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Core Ability;</a:t>
                      </a:r>
                    </a:p>
                    <a:p>
                      <a:pPr lvl="1" eaLnBrk="1" hangingPunct="1">
                        <a:buFont typeface="Wingdings" pitchFamily="2" charset="2"/>
                        <a:buChar char="ü"/>
                      </a:pP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Carta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laluan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latihan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program NOSS;</a:t>
                      </a:r>
                    </a:p>
                    <a:p>
                      <a:pPr lvl="1" eaLnBrk="1" hangingPunct="1">
                        <a:buFont typeface="Wingdings" pitchFamily="2" charset="2"/>
                        <a:buChar char="ü"/>
                      </a:pPr>
                      <a:r>
                        <a:rPr lang="en-US" sz="16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Matrik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NOSS</a:t>
                      </a:r>
                    </a:p>
                    <a:p>
                      <a:pPr lvl="1" eaLnBrk="1" hangingPunct="1">
                        <a:buFont typeface="Wingdings" pitchFamily="2" charset="2"/>
                        <a:buChar char="ü"/>
                      </a:pP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Matriks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Core Ability (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jika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berkenaan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);</a:t>
                      </a:r>
                    </a:p>
                    <a:p>
                      <a:pPr lvl="1" eaLnBrk="1" hangingPunct="1">
                        <a:buFont typeface="Wingdings" pitchFamily="2" charset="2"/>
                        <a:buChar char="ü"/>
                      </a:pP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Rekod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Pencapaian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Kumulatif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(RPK)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program NOSS format 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baharu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; </a:t>
                      </a:r>
                    </a:p>
                    <a:p>
                      <a:pPr lvl="1" eaLnBrk="1" hangingPunct="1">
                        <a:buFont typeface="Wingdings" pitchFamily="2" charset="2"/>
                        <a:buChar char="ü"/>
                      </a:pP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Rekod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Pencapaian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Kumulatif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(RPK)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Core Ability;</a:t>
                      </a:r>
                    </a:p>
                    <a:p>
                      <a:pPr lvl="1" eaLnBrk="1" hangingPunct="1">
                        <a:buFont typeface="Wingdings" pitchFamily="2" charset="2"/>
                        <a:buChar char="ü"/>
                      </a:pPr>
                      <a:r>
                        <a:rPr lang="en-US" sz="16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Bukti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pencapaian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semua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aktiviti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kerja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(work activities) yang </a:t>
                      </a:r>
                      <a:r>
                        <a:rPr lang="en-US" sz="16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telah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dinilai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berdasarkan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modul</a:t>
                      </a:r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silibus</a:t>
                      </a:r>
                      <a:r>
                        <a:rPr lang="en-US" sz="1600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JTM;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endParaRPr lang="en-US" sz="16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lvl="1" eaLnBrk="1" hangingPunct="1">
                        <a:buFont typeface="Wingdings" pitchFamily="2" charset="2"/>
                        <a:buChar char="ü"/>
                      </a:pP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Borang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penilaian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prestasi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NCS-Core Ability (JPK/CA/01)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mengikut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tahap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dinilai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setiap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 CU.</a:t>
                      </a:r>
                    </a:p>
                    <a:p>
                      <a:endParaRPr lang="en-MY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  <a:solidFill>
            <a:srgbClr val="FF6600"/>
          </a:solidFill>
        </p:spPr>
        <p:txBody>
          <a:bodyPr lIns="67730" tIns="33865" rIns="67730">
            <a:noAutofit/>
          </a:bodyPr>
          <a:lstStyle/>
          <a:p>
            <a:pPr algn="ctr" eaLnBrk="1" hangingPunct="1"/>
            <a:r>
              <a:rPr lang="en-US" sz="20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BORANG PENILAIAN PRESTASI NCS-CORE ABILITY (JPK/CA/01) TAHAP 1 &amp; 2</a:t>
            </a:r>
          </a:p>
        </p:txBody>
      </p:sp>
      <p:pic>
        <p:nvPicPr>
          <p:cNvPr id="3379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3388" y="1417637"/>
            <a:ext cx="3757612" cy="5135563"/>
          </a:xfrm>
          <a:ln>
            <a:solidFill>
              <a:schemeClr val="tx1"/>
            </a:solidFill>
          </a:ln>
        </p:spPr>
      </p:pic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5488" y="1443037"/>
            <a:ext cx="4075112" cy="5110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533400" y="1217612"/>
            <a:ext cx="8001000" cy="1588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1" y="1295400"/>
            <a:ext cx="3514725" cy="5076825"/>
          </a:xfrm>
          <a:ln>
            <a:solidFill>
              <a:schemeClr val="tx1"/>
            </a:solidFill>
          </a:ln>
        </p:spPr>
      </p:pic>
      <p:pic>
        <p:nvPicPr>
          <p:cNvPr id="3482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57664" y="1277937"/>
            <a:ext cx="4344987" cy="5046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533400" y="914400"/>
            <a:ext cx="8001000" cy="1588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  <a:solidFill>
            <a:srgbClr val="FF6600"/>
          </a:solidFill>
        </p:spPr>
        <p:txBody>
          <a:bodyPr lIns="67730" tIns="33865" rIns="67730">
            <a:noAutofit/>
          </a:bodyPr>
          <a:lstStyle/>
          <a:p>
            <a:pPr algn="ctr" eaLnBrk="1" hangingPunct="1"/>
            <a:r>
              <a:rPr lang="en-US" sz="20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BORANG PENILAIAN PRESTASI NCS-CORE ABILITY (JPK/CA/01) TAHAP 3 &amp;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706" y="1447800"/>
            <a:ext cx="8229600" cy="4833279"/>
          </a:xfrm>
        </p:spPr>
        <p:txBody>
          <a:bodyPr lIns="67730" tIns="33865" rIns="67730" bIns="33865" rtlCol="0">
            <a:normAutofit/>
          </a:bodyPr>
          <a:lstStyle/>
          <a:p>
            <a:pPr marL="465138" lvl="1" indent="-300038" algn="just"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Bagi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pelajar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program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Persijilan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Tunggal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bermula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Julai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2012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Julai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2013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program 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SIJIL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pengrekodan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keputusan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penilaian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akhir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465138" lvl="1" indent="-300038" algn="just">
              <a:buClr>
                <a:srgbClr val="FF6600"/>
              </a:buClr>
              <a:buNone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2"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Borang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Permohonan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Pengeluaran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Sijil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 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hlinkClick r:id="rId2" action="ppaction://hlinkfile"/>
              </a:rPr>
              <a:t>JPK/P4(T1003) – T1 </a:t>
            </a: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@ </a:t>
            </a: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hlinkClick r:id="rId3" action="ppaction://hlinkfile"/>
              </a:rPr>
              <a:t>JPK/P5(t1003)- NOSS BARU</a:t>
            </a:r>
            <a:endParaRPr lang="en-US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2"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Borang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Permohonan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Pengeluaran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Sijil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3</a:t>
            </a:r>
          </a:p>
          <a:p>
            <a:pPr lvl="2">
              <a:buClr>
                <a:srgbClr val="FF6600"/>
              </a:buClr>
              <a:buNone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hlinkClick r:id="rId4" action="ppaction://hlinkfile"/>
              </a:rPr>
              <a:t>JPK/P4(T1003) – T2T3 </a:t>
            </a: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@ JPK/P5(t1003)- NOSS BARU</a:t>
            </a: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2"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Borang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Permohonan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Pengeluaran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Sijil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4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5 </a:t>
            </a:r>
          </a:p>
          <a:p>
            <a:pPr marL="822325" lvl="2" indent="-28575">
              <a:buClr>
                <a:srgbClr val="FF6600"/>
              </a:buClr>
              <a:buNone/>
              <a:defRPr/>
            </a:pP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hlinkClick r:id="rId5" action="ppaction://hlinkfile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hlinkClick r:id="rId5" action="ppaction://hlinkfile"/>
              </a:rPr>
              <a:t>JPK/P4(T1003</a:t>
            </a: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hlinkClick r:id="rId5" action="ppaction://hlinkfile"/>
              </a:rPr>
              <a:t>) – T4T5 </a:t>
            </a: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@ JPK/P5(t1003)- NOSS BARU</a:t>
            </a:r>
          </a:p>
          <a:p>
            <a:pPr lvl="2">
              <a:buClr>
                <a:srgbClr val="FF6600"/>
              </a:buClr>
              <a:buNone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465138" lvl="1" indent="-300038"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Mulai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kumpulan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pelajar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kemasukan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Januari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2014,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pengrekodan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keputusan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penilaian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akhir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borang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hlinkClick r:id="rId6" action="ppaction://hlinkfile"/>
              </a:rPr>
              <a:t>JPK/P5(T1003)-SINGLE TIER</a:t>
            </a:r>
            <a:endParaRPr lang="en-US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32380" y="1219200"/>
            <a:ext cx="8001000" cy="1588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457200" y="304800"/>
            <a:ext cx="8229600" cy="762000"/>
          </a:xfrm>
          <a:prstGeom prst="rect">
            <a:avLst/>
          </a:prstGeom>
          <a:solidFill>
            <a:srgbClr val="FF6600"/>
          </a:solidFill>
        </p:spPr>
        <p:txBody>
          <a:bodyPr lIns="67730" tIns="33865" rIns="67730" bIns="9144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dobe Gothic Std B" pitchFamily="34" charset="-128"/>
                <a:ea typeface="Adobe Gothic Std B" pitchFamily="34" charset="-128"/>
                <a:cs typeface="+mj-cs"/>
              </a:rPr>
              <a:t>BORANG PERMOHONAN PERSIJILAN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706" y="1447800"/>
            <a:ext cx="8229600" cy="4833279"/>
          </a:xfrm>
        </p:spPr>
        <p:txBody>
          <a:bodyPr lIns="67730" tIns="33865" rIns="67730" bIns="33865" rtlCol="0">
            <a:normAutofit/>
          </a:bodyPr>
          <a:lstStyle/>
          <a:p>
            <a:pPr marL="465138" lvl="1" indent="-300038" algn="just"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Bagi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pelajar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program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Persijilan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Tunggal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bermula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Julai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2012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Julai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2013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program 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DIPLOMA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pengrekodan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keputusan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penilaian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akhir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465138" lvl="1" indent="-300038" algn="just">
              <a:buClr>
                <a:srgbClr val="FF6600"/>
              </a:buClr>
              <a:buNone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2"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Borang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Permohonan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Pengeluaran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Sijil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 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JPK/P4(T1003) – T1 @ JPK/P5(t1003)- NOSS BARU</a:t>
            </a:r>
          </a:p>
          <a:p>
            <a:pPr lvl="2"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Borang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Permohonan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Pengeluaran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Sijil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3</a:t>
            </a:r>
          </a:p>
          <a:p>
            <a:pPr lvl="2">
              <a:buClr>
                <a:srgbClr val="FF6600"/>
              </a:buClr>
              <a:buNone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JPK/P (T1003) – T2T3 @ JPK/P5(t1003)- NOSS BARU</a:t>
            </a: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2"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Borang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Permohonan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Pengeluaran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Sijil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4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5 </a:t>
            </a:r>
          </a:p>
          <a:p>
            <a:pPr lvl="2">
              <a:buClr>
                <a:srgbClr val="FF6600"/>
              </a:buClr>
              <a:buNone/>
              <a:defRPr/>
            </a:pP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JPK/P4 (T1003) – T4T5 @ JPK/P5(t1003)- NOSS BARU</a:t>
            </a:r>
          </a:p>
          <a:p>
            <a:pPr lvl="2">
              <a:buClr>
                <a:srgbClr val="FF6600"/>
              </a:buClr>
              <a:buNone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465138" lvl="1" indent="-300038"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Mulai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Julai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2014,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pengrekodan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keputusan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penilaian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akhir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borang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JPK/P5(T1003)-SINGLE TIER</a:t>
            </a:r>
            <a:endParaRPr lang="en-US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32380" y="1219200"/>
            <a:ext cx="8001000" cy="1588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457200" y="304800"/>
            <a:ext cx="8229600" cy="762000"/>
          </a:xfrm>
          <a:prstGeom prst="rect">
            <a:avLst/>
          </a:prstGeom>
          <a:solidFill>
            <a:srgbClr val="FF6600"/>
          </a:solidFill>
        </p:spPr>
        <p:txBody>
          <a:bodyPr lIns="67730" tIns="33865" rIns="67730" bIns="9144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dobe Gothic Std B" pitchFamily="34" charset="-128"/>
                <a:ea typeface="Adobe Gothic Std B" pitchFamily="34" charset="-128"/>
                <a:cs typeface="+mj-cs"/>
              </a:rPr>
              <a:t>BORANG PERMOHONAN PERSIJILAN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706" y="1447800"/>
            <a:ext cx="8229600" cy="4833279"/>
          </a:xfrm>
        </p:spPr>
        <p:txBody>
          <a:bodyPr lIns="67730" tIns="33865" rIns="67730" bIns="33865" rtlCol="0">
            <a:normAutofit lnSpcReduction="10000"/>
          </a:bodyPr>
          <a:lstStyle/>
          <a:p>
            <a:pPr marL="465138" lvl="1" indent="-300038">
              <a:buClr>
                <a:srgbClr val="FF6600"/>
              </a:buClr>
              <a:buFont typeface="Arial" pitchFamily="34" charset="0"/>
              <a:buChar char="•"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65138" lvl="1" indent="-300038" algn="just"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Institut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menghantar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dokumen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persijilan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mengikut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didaftarkan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sahaja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465138" lvl="1" indent="-300038" algn="just">
              <a:buClr>
                <a:srgbClr val="FF6600"/>
              </a:buClr>
              <a:buFont typeface="Arial" pitchFamily="34" charset="0"/>
              <a:buChar char="•"/>
              <a:defRPr/>
            </a:pP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465138" lvl="1" indent="-300038" algn="just"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Sekiranya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pelajar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layak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mendapat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persijilan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bagi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didaftarkan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institut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menghantar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dokumen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persijilan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bagi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tertinggi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dicapai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pelajar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 (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Bagi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kumpulan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pelajar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dokumen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persijilan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JPK/P5(T1003)-SINGLE TIER)</a:t>
            </a:r>
          </a:p>
          <a:p>
            <a:pPr marL="465138" lvl="1" indent="-300038" algn="just">
              <a:buClr>
                <a:srgbClr val="FF6600"/>
              </a:buClr>
              <a:buFont typeface="Arial" pitchFamily="34" charset="0"/>
              <a:buChar char="•"/>
              <a:defRPr/>
            </a:pPr>
            <a:endParaRPr lang="en-US" sz="2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465138" lvl="1" indent="-300038" algn="just"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Pengesahan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verifikasi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PPL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bagi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program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persijilan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mengikut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kumpulan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semasa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didaftarkan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verifikasi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berasingan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bagi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pelajar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mendapat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lebih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rendah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465138" lvl="1" indent="-300038">
              <a:buClr>
                <a:srgbClr val="FF6600"/>
              </a:buClr>
              <a:buFont typeface="Arial" pitchFamily="34" charset="0"/>
              <a:buChar char="•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465138" lvl="1" indent="-300038">
              <a:buClr>
                <a:srgbClr val="FF6600"/>
              </a:buClr>
              <a:buFont typeface="Arial" pitchFamily="34" charset="0"/>
              <a:buChar char="•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32380" y="1219200"/>
            <a:ext cx="8001000" cy="1588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457200" y="304800"/>
            <a:ext cx="8229600" cy="762000"/>
          </a:xfrm>
          <a:prstGeom prst="rect">
            <a:avLst/>
          </a:prstGeom>
          <a:solidFill>
            <a:srgbClr val="FF6600"/>
          </a:solidFill>
        </p:spPr>
        <p:txBody>
          <a:bodyPr lIns="67730" tIns="33865" rIns="67730" bIns="9144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dobe Gothic Std B" pitchFamily="34" charset="-128"/>
                <a:ea typeface="Adobe Gothic Std B" pitchFamily="34" charset="-128"/>
                <a:cs typeface="+mj-cs"/>
              </a:rPr>
              <a:t>PERMOHONAN PERSIJIAN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dobe Gothic Std B" pitchFamily="34" charset="-128"/>
                <a:ea typeface="Adobe Gothic Std B" pitchFamily="34" charset="-128"/>
                <a:cs typeface="+mj-cs"/>
              </a:rPr>
              <a:t> KEMAHIRAN MALAYSIA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dobe Gothic Std B" pitchFamily="34" charset="-128"/>
              <a:ea typeface="Adobe Gothic Std B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706" y="1447800"/>
            <a:ext cx="8229600" cy="4833279"/>
          </a:xfrm>
        </p:spPr>
        <p:txBody>
          <a:bodyPr lIns="67730" tIns="33865" rIns="67730" bIns="33865" rtlCol="0">
            <a:normAutofit/>
          </a:bodyPr>
          <a:lstStyle/>
          <a:p>
            <a:pPr marL="465138" lvl="1" indent="-300038">
              <a:buClr>
                <a:srgbClr val="FF6600"/>
              </a:buClr>
              <a:buFont typeface="Arial" pitchFamily="34" charset="0"/>
              <a:buChar char="•"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65138" lvl="1" indent="-300038" algn="just"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Institut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mendapat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pentauliahan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program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bagi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setiap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membolehkan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pelajar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mendapat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sijil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bagi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tahap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terendah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465138" lvl="1" indent="-300038" algn="just">
              <a:buClr>
                <a:srgbClr val="FF6600"/>
              </a:buClr>
              <a:buFont typeface="Arial" pitchFamily="34" charset="0"/>
              <a:buChar char="•"/>
              <a:defRPr/>
            </a:pP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465138" lvl="1" indent="-300038" algn="just"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PN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menjalankan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verifikasi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tahap-tahap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terendah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menyemak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portfolio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mengesahkan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borang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Audit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Ketrampilan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(SPC.07).</a:t>
            </a:r>
          </a:p>
          <a:p>
            <a:pPr marL="465138" lvl="1" indent="-300038" algn="just">
              <a:buClr>
                <a:srgbClr val="FF6600"/>
              </a:buClr>
              <a:buFont typeface="Arial" pitchFamily="34" charset="0"/>
              <a:buChar char="•"/>
              <a:defRPr/>
            </a:pP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465138" lvl="1" indent="-300038">
              <a:buClr>
                <a:srgbClr val="FF6600"/>
              </a:buClr>
              <a:buNone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465138" lvl="1" indent="-300038">
              <a:buClr>
                <a:srgbClr val="FF6600"/>
              </a:buClr>
              <a:buFont typeface="Arial" pitchFamily="34" charset="0"/>
              <a:buChar char="•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32380" y="1219200"/>
            <a:ext cx="8001000" cy="1588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457200" y="304800"/>
            <a:ext cx="8229600" cy="762000"/>
          </a:xfrm>
          <a:prstGeom prst="rect">
            <a:avLst/>
          </a:prstGeom>
          <a:solidFill>
            <a:srgbClr val="FF6600"/>
          </a:solidFill>
        </p:spPr>
        <p:txBody>
          <a:bodyPr lIns="67730" tIns="33865" rIns="67730" bIns="9144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dobe Gothic Std B" pitchFamily="34" charset="-128"/>
                <a:ea typeface="Adobe Gothic Std B" pitchFamily="34" charset="-128"/>
                <a:cs typeface="+mj-cs"/>
              </a:rPr>
              <a:t>PERMOHONAN PERSIJIAN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dobe Gothic Std B" pitchFamily="34" charset="-128"/>
                <a:ea typeface="Adobe Gothic Std B" pitchFamily="34" charset="-128"/>
                <a:cs typeface="+mj-cs"/>
              </a:rPr>
              <a:t> KEMAHIRAN MALAYSIA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dobe Gothic Std B" pitchFamily="34" charset="-128"/>
              <a:ea typeface="Adobe Gothic Std B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1"/>
          <p:cNvSpPr>
            <a:spLocks noGrp="1"/>
          </p:cNvSpPr>
          <p:nvPr>
            <p:ph idx="1"/>
          </p:nvPr>
        </p:nvSpPr>
        <p:spPr>
          <a:xfrm>
            <a:off x="391944" y="795564"/>
            <a:ext cx="8229601" cy="4525963"/>
          </a:xfrm>
        </p:spPr>
        <p:txBody>
          <a:bodyPr lIns="67730" tIns="33865" rIns="67730" bIns="33865"/>
          <a:lstStyle/>
          <a:p>
            <a:pPr algn="ctr">
              <a:buFont typeface="Wingdings 3" pitchFamily="18" charset="2"/>
              <a:buNone/>
            </a:pPr>
            <a:endParaRPr lang="en-US" sz="6700" dirty="0" smtClean="0"/>
          </a:p>
          <a:p>
            <a:pPr algn="ctr">
              <a:buFont typeface="Wingdings 3" pitchFamily="18" charset="2"/>
              <a:buNone/>
            </a:pPr>
            <a:r>
              <a:rPr lang="en-US" sz="6700" dirty="0" smtClean="0"/>
              <a:t>SEKIAN…</a:t>
            </a:r>
          </a:p>
          <a:p>
            <a:pPr algn="ctr">
              <a:buFont typeface="Wingdings 3" pitchFamily="18" charset="2"/>
              <a:buNone/>
            </a:pPr>
            <a:r>
              <a:rPr lang="en-US" sz="6700" dirty="0" smtClean="0"/>
              <a:t>TERIMA KASIH</a:t>
            </a:r>
            <a:endParaRPr lang="en-MY" sz="6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  <a:solidFill>
            <a:srgbClr val="FF6600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en-US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 smtClean="0">
                <a:latin typeface="Arial" pitchFamily="34" charset="0"/>
                <a:cs typeface="Arial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rPr>
              <a:t>PROGRAM PERSIJILAN TAHAP TUNGGAL </a:t>
            </a:r>
            <a:br>
              <a:rPr lang="en-US" sz="31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rPr>
              <a:t>(SINGLE TIER)</a:t>
            </a:r>
            <a:r>
              <a:rPr lang="en-US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</a:br>
            <a:endParaRPr lang="en-US" dirty="0">
              <a:solidFill>
                <a:schemeClr val="tx1"/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077200" cy="4572000"/>
          </a:xfrm>
        </p:spPr>
        <p:txBody>
          <a:bodyPr/>
          <a:lstStyle/>
          <a:p>
            <a:pPr lvl="0" algn="just">
              <a:defRPr/>
            </a:pPr>
            <a:r>
              <a:rPr lang="en-MY" sz="2800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Pentauliahan</a:t>
            </a:r>
            <a:r>
              <a:rPr lang="en-MY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yang </a:t>
            </a:r>
            <a:r>
              <a:rPr lang="en-MY" sz="2800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melibatkan</a:t>
            </a:r>
            <a:r>
              <a:rPr lang="en-MY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MY" sz="2800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kombinasi</a:t>
            </a:r>
            <a:r>
              <a:rPr lang="en-MY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MY" sz="2800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beberapa</a:t>
            </a:r>
            <a:r>
              <a:rPr lang="en-MY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MY" sz="2800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tahap</a:t>
            </a:r>
            <a:r>
              <a:rPr lang="en-MY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MY" sz="2800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dalam</a:t>
            </a:r>
            <a:r>
              <a:rPr lang="en-MY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lang="en-MY" sz="2800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bidang</a:t>
            </a:r>
            <a:r>
              <a:rPr lang="en-MY" sz="2800" dirty="0" smtClean="0">
                <a:latin typeface="Arial" pitchFamily="34" charset="0"/>
                <a:ea typeface="Tahoma" pitchFamily="34" charset="0"/>
                <a:cs typeface="Arial" pitchFamily="34" charset="0"/>
              </a:rPr>
              <a:t> yang </a:t>
            </a:r>
            <a:r>
              <a:rPr lang="en-MY" sz="2800" dirty="0" err="1" smtClean="0">
                <a:latin typeface="Arial" pitchFamily="34" charset="0"/>
                <a:ea typeface="Tahoma" pitchFamily="34" charset="0"/>
                <a:cs typeface="Arial" pitchFamily="34" charset="0"/>
              </a:rPr>
              <a:t>sama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 algn="just">
              <a:buNone/>
              <a:defRPr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PB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hendaklah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mematuhi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tempoh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latihan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ditetapkan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kecuali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mendapat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kelulusan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Ketua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Pengarah Pembangunan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Kemahiran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(KPPK).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  <a:solidFill>
            <a:srgbClr val="FF6600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en-US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 smtClean="0">
                <a:latin typeface="Arial" pitchFamily="34" charset="0"/>
                <a:cs typeface="Arial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rPr>
              <a:t>TEMPOH LATIHAN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rPr>
              <a:t>PROGRAM PERSIJILAN TAHAP TUNGGAL  (SINGLE TIER)</a:t>
            </a:r>
            <a:r>
              <a:rPr lang="en-US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</a:br>
            <a:endParaRPr lang="en-US" dirty="0">
              <a:solidFill>
                <a:schemeClr val="tx1"/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077200" cy="4572000"/>
          </a:xfrm>
        </p:spPr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Tempoh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latihan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merujuk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kepada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tempoh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latihan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minimum yang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ditetapkan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panduan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sedang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berkuatkuasa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serta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  <a:defRPr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Bagi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NOSS format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baharu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hendaklah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memenuhi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tempoh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latihan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dinyatakan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NOSS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  <a:defRPr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Pelaksanaan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tempoh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latihan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seperti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jadual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berikut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  <a:solidFill>
            <a:srgbClr val="FF6600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en-US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 smtClean="0">
                <a:latin typeface="Arial" pitchFamily="34" charset="0"/>
                <a:cs typeface="Arial" pitchFamily="34" charset="0"/>
              </a:rPr>
            </a:br>
            <a:r>
              <a:rPr lang="en-US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 smtClean="0">
                <a:latin typeface="Arial" pitchFamily="34" charset="0"/>
                <a:cs typeface="Arial" pitchFamily="34" charset="0"/>
              </a:rPr>
            </a:br>
            <a:r>
              <a:rPr lang="en-US" sz="3100" b="1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rPr>
              <a:t>PELAKSANAAN &amp; TEMPOH </a:t>
            </a:r>
            <a:r>
              <a:rPr lang="en-US" sz="3100" b="1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LATIHAN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</a:br>
            <a:endParaRPr lang="en-US" dirty="0">
              <a:solidFill>
                <a:schemeClr val="tx1"/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476227"/>
          <a:ext cx="8686799" cy="524832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86928"/>
                <a:gridCol w="4742999"/>
                <a:gridCol w="2456872"/>
              </a:tblGrid>
              <a:tr h="54467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Kumpulan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Program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6016" marR="126016" marT="60008" marB="60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Tahap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6016" marR="126016" marT="60008" marB="60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Arial" pitchFamily="34" charset="0"/>
                          <a:cs typeface="Arial" pitchFamily="34" charset="0"/>
                        </a:rPr>
                        <a:t>Tempoh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6016" marR="126016" marT="60008" marB="60008"/>
                </a:tc>
              </a:tr>
              <a:tr h="69089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A1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6016" marR="126016" marT="60008" marB="60008"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Tahap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1, 2 &amp;3 </a:t>
                      </a:r>
                    </a:p>
                    <a:p>
                      <a:r>
                        <a:rPr lang="fi-FI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(Persijilan tahap tunggal SKM 3) 	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6016" marR="126016" marT="60008" marB="60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2400 jam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6016" marR="126016" marT="60008" marB="60008"/>
                </a:tc>
              </a:tr>
              <a:tr h="48618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A2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6016" marR="126016" marT="60008" marB="60008"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Tahap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2 &amp; 3 </a:t>
                      </a:r>
                    </a:p>
                    <a:p>
                      <a:r>
                        <a:rPr lang="fi-FI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(Persijilan tahap tunggal SKM 3) 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6016" marR="126016" marT="60008" marB="60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1800 jam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6016" marR="126016" marT="60008" marB="60008"/>
                </a:tc>
              </a:tr>
              <a:tr h="69089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B1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6016" marR="126016" marT="60008" marB="60008"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Tahap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1,2,3 &amp;4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Persijilan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tahap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tunggal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DKM ) 	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6016" marR="126016" marT="60008" marB="60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3600 jam + 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 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bulan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LI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6016" marR="126016" marT="60008" marB="60008"/>
                </a:tc>
              </a:tr>
              <a:tr h="48618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B2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6016" marR="126016" marT="60008" marB="600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Tahap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2,3, &amp; 4 (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Persijilan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tahap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tunggal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DKM ) 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6016" marR="126016" marT="60008" marB="60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3600 jam + 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 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bulan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LI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6016" marR="126016" marT="60008" marB="60008"/>
                </a:tc>
              </a:tr>
              <a:tr h="54467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B3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6016" marR="126016" marT="60008" marB="60008"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Tahap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3 &amp; 4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Persijilan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tahap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tunggal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DKM ) </a:t>
                      </a:r>
                    </a:p>
                  </a:txBody>
                  <a:tcPr marL="126016" marR="126016" marT="60008" marB="60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2400 jam + 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 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bulan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LI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6016" marR="126016" marT="60008" marB="60008"/>
                </a:tc>
              </a:tr>
              <a:tr h="7786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C1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6016" marR="126016" marT="60008" marB="60008"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Tahap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3,4 &amp; 5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Persijilan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tahap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tunggal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DLKM ) </a:t>
                      </a:r>
                    </a:p>
                  </a:txBody>
                  <a:tcPr marL="126016" marR="126016" marT="60008" marB="60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4200 jam + 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 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bulan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LI + 3 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bulan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LI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6016" marR="126016" marT="60008" marB="60008"/>
                </a:tc>
              </a:tr>
              <a:tr h="77862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C2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6016" marR="126016" marT="60008" marB="60008"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Tahap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4 &amp; 5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Persijilan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tahap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tunggal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DLKM ) </a:t>
                      </a:r>
                    </a:p>
                  </a:txBody>
                  <a:tcPr marL="126016" marR="126016" marT="60008" marB="600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3000 jam + 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 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bulan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LI + 3 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bulan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LI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6016" marR="126016" marT="60008" marB="6000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  <a:solidFill>
            <a:srgbClr val="FF6600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en-US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 smtClean="0">
                <a:latin typeface="Arial" pitchFamily="34" charset="0"/>
                <a:cs typeface="Arial" pitchFamily="34" charset="0"/>
              </a:rPr>
            </a:br>
            <a:r>
              <a:rPr lang="en-US" sz="3100" b="1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rPr>
              <a:t>KATEGORI PROGRAM PERSIJILAN TUNGGAL</a:t>
            </a:r>
            <a:r>
              <a:rPr lang="en-US" b="1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</a:br>
            <a:endParaRPr lang="en-US" b="1" dirty="0">
              <a:solidFill>
                <a:schemeClr val="tx1"/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1600200"/>
            <a:ext cx="8527756" cy="4953000"/>
            <a:chOff x="997244" y="2326823"/>
            <a:chExt cx="10700440" cy="5017294"/>
          </a:xfrm>
        </p:grpSpPr>
        <p:cxnSp>
          <p:nvCxnSpPr>
            <p:cNvPr id="6" name="Straight Connector 13"/>
            <p:cNvCxnSpPr>
              <a:cxnSpLocks noChangeShapeType="1"/>
            </p:cNvCxnSpPr>
            <p:nvPr/>
          </p:nvCxnSpPr>
          <p:spPr bwMode="auto">
            <a:xfrm>
              <a:off x="4705559" y="2816465"/>
              <a:ext cx="3465434" cy="300037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7" name="Straight Connector 6"/>
            <p:cNvCxnSpPr/>
            <p:nvPr/>
          </p:nvCxnSpPr>
          <p:spPr>
            <a:xfrm flipV="1">
              <a:off x="4600546" y="3316529"/>
              <a:ext cx="3570446" cy="137516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9">
              <a:hlinkClick r:id="" action="ppaction://noaction"/>
            </p:cNvPr>
            <p:cNvSpPr/>
            <p:nvPr/>
          </p:nvSpPr>
          <p:spPr bwMode="auto">
            <a:xfrm>
              <a:off x="997244" y="3266035"/>
              <a:ext cx="3900842" cy="475545"/>
            </a:xfrm>
            <a:prstGeom prst="ellipse">
              <a:avLst/>
            </a:prstGeom>
            <a:solidFill>
              <a:srgbClr val="FFFF00"/>
            </a:solidFill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123429" tIns="61714" rIns="123429" bIns="6171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defRPr/>
              </a:pPr>
              <a:r>
                <a:rPr lang="en-US" sz="2000" b="1" dirty="0">
                  <a:solidFill>
                    <a:srgbClr val="000000"/>
                  </a:solidFill>
                  <a:ea typeface="Arial Unicode MS" pitchFamily="34" charset="-128"/>
                </a:rPr>
                <a:t>KUMPULAN A2</a:t>
              </a:r>
            </a:p>
          </p:txBody>
        </p:sp>
        <p:sp>
          <p:nvSpPr>
            <p:cNvPr id="9" name="Oval 11">
              <a:hlinkClick r:id="" action="ppaction://noaction"/>
            </p:cNvPr>
            <p:cNvSpPr/>
            <p:nvPr/>
          </p:nvSpPr>
          <p:spPr bwMode="auto">
            <a:xfrm>
              <a:off x="1025044" y="2553933"/>
              <a:ext cx="4093767" cy="487561"/>
            </a:xfrm>
            <a:prstGeom prst="ellipse">
              <a:avLst/>
            </a:prstGeom>
            <a:solidFill>
              <a:srgbClr val="FFFF00"/>
            </a:solidFill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123429" tIns="61714" rIns="123429" bIns="6171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defRPr/>
              </a:pPr>
              <a:r>
                <a:rPr lang="en-US" sz="2000" b="1" dirty="0">
                  <a:solidFill>
                    <a:srgbClr val="000000"/>
                  </a:solidFill>
                  <a:ea typeface="Arial Unicode MS" pitchFamily="34" charset="-128"/>
                </a:rPr>
                <a:t>KUMPULAN A1</a:t>
              </a:r>
            </a:p>
          </p:txBody>
        </p:sp>
        <p:sp>
          <p:nvSpPr>
            <p:cNvPr id="10" name="Oval 12"/>
            <p:cNvSpPr/>
            <p:nvPr/>
          </p:nvSpPr>
          <p:spPr bwMode="auto">
            <a:xfrm>
              <a:off x="8153491" y="2958150"/>
              <a:ext cx="2205275" cy="780436"/>
            </a:xfrm>
            <a:prstGeom prst="ellipse">
              <a:avLst/>
            </a:prstGeom>
            <a:solidFill>
              <a:srgbClr val="C0000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123429" tIns="61714" rIns="123429" bIns="6171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defRPr/>
              </a:pPr>
              <a:r>
                <a:rPr lang="en-US" sz="2000" b="1" dirty="0">
                  <a:solidFill>
                    <a:srgbClr val="FFFFFF"/>
                  </a:solidFill>
                </a:rPr>
                <a:t>SKM TAHAP 3</a:t>
              </a:r>
            </a:p>
          </p:txBody>
        </p:sp>
        <p:sp>
          <p:nvSpPr>
            <p:cNvPr id="11" name="Rectangle 19"/>
            <p:cNvSpPr>
              <a:spLocks noChangeArrowheads="1"/>
            </p:cNvSpPr>
            <p:nvPr/>
          </p:nvSpPr>
          <p:spPr bwMode="auto">
            <a:xfrm>
              <a:off x="7858141" y="2326823"/>
              <a:ext cx="3839543" cy="3756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3429" tIns="61714" rIns="123429" bIns="61714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defRPr/>
              </a:pPr>
              <a:r>
                <a:rPr lang="en-MY" sz="1600" b="1" i="1" dirty="0">
                  <a:solidFill>
                    <a:srgbClr val="333399">
                      <a:lumMod val="75000"/>
                    </a:srgbClr>
                  </a:solidFill>
                </a:rPr>
                <a:t>SINGLE-TIER</a:t>
              </a:r>
              <a:r>
                <a:rPr lang="en-MY" sz="1600" b="1" dirty="0">
                  <a:solidFill>
                    <a:srgbClr val="333399">
                      <a:lumMod val="75000"/>
                    </a:srgbClr>
                  </a:solidFill>
                </a:rPr>
                <a:t> SKM (TAHAP 3)</a:t>
              </a:r>
              <a:endParaRPr lang="en-US" sz="1600" b="1" dirty="0">
                <a:solidFill>
                  <a:srgbClr val="333399">
                    <a:lumMod val="75000"/>
                  </a:srgbClr>
                </a:solidFill>
              </a:endParaRPr>
            </a:p>
          </p:txBody>
        </p:sp>
        <p:sp>
          <p:nvSpPr>
            <p:cNvPr id="12" name="Rectangle 19"/>
            <p:cNvSpPr>
              <a:spLocks noChangeArrowheads="1"/>
            </p:cNvSpPr>
            <p:nvPr/>
          </p:nvSpPr>
          <p:spPr bwMode="auto">
            <a:xfrm>
              <a:off x="7790323" y="4216641"/>
              <a:ext cx="3839543" cy="3756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3429" tIns="61714" rIns="123429" bIns="61714"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MY" sz="1600" b="1" i="1" dirty="0">
                  <a:solidFill>
                    <a:srgbClr val="262699"/>
                  </a:solidFill>
                  <a:latin typeface="Calibri" pitchFamily="34" charset="0"/>
                </a:rPr>
                <a:t>SINGLE-TIER</a:t>
              </a:r>
              <a:r>
                <a:rPr lang="en-MY" sz="1600" b="1" dirty="0">
                  <a:solidFill>
                    <a:srgbClr val="262699"/>
                  </a:solidFill>
                  <a:latin typeface="Calibri" pitchFamily="34" charset="0"/>
                </a:rPr>
                <a:t> </a:t>
              </a:r>
              <a:r>
                <a:rPr lang="en-MY" sz="1600" b="1" dirty="0" smtClean="0">
                  <a:solidFill>
                    <a:srgbClr val="262699"/>
                  </a:solidFill>
                  <a:latin typeface="Calibri" pitchFamily="34" charset="0"/>
                </a:rPr>
                <a:t> DKM </a:t>
              </a:r>
              <a:r>
                <a:rPr lang="en-MY" sz="1600" b="1" dirty="0">
                  <a:solidFill>
                    <a:srgbClr val="262699"/>
                  </a:solidFill>
                  <a:latin typeface="Calibri" pitchFamily="34" charset="0"/>
                </a:rPr>
                <a:t>(TAHAP 4)</a:t>
              </a:r>
              <a:endParaRPr lang="en-US" sz="1600" b="1" dirty="0">
                <a:solidFill>
                  <a:srgbClr val="262699"/>
                </a:solidFill>
                <a:latin typeface="Calibri" pitchFamily="34" charset="0"/>
              </a:endParaRPr>
            </a:p>
          </p:txBody>
        </p:sp>
        <p:sp>
          <p:nvSpPr>
            <p:cNvPr id="13" name="Oval 12">
              <a:hlinkClick r:id="" action="ppaction://noaction"/>
            </p:cNvPr>
            <p:cNvSpPr/>
            <p:nvPr/>
          </p:nvSpPr>
          <p:spPr bwMode="auto">
            <a:xfrm>
              <a:off x="1095694" y="4249980"/>
              <a:ext cx="3916457" cy="445888"/>
            </a:xfrm>
            <a:prstGeom prst="ellipse">
              <a:avLst/>
            </a:prstGeom>
            <a:solidFill>
              <a:srgbClr val="00B050"/>
            </a:soli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23429" tIns="61714" rIns="123429" bIns="6171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defRPr/>
              </a:pPr>
              <a:r>
                <a:rPr lang="en-US" sz="2000" b="1" dirty="0">
                  <a:solidFill>
                    <a:srgbClr val="000000"/>
                  </a:solidFill>
                  <a:ea typeface="Arial Unicode MS" pitchFamily="34" charset="-128"/>
                </a:rPr>
                <a:t>KUMPULAN B1</a:t>
              </a: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1095694" y="5245938"/>
              <a:ext cx="3916457" cy="445888"/>
            </a:xfrm>
            <a:prstGeom prst="ellipse">
              <a:avLst/>
            </a:prstGeom>
            <a:solidFill>
              <a:srgbClr val="00B050"/>
            </a:soli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23429" tIns="61714" rIns="123429" bIns="6171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defRPr/>
              </a:pPr>
              <a:r>
                <a:rPr lang="en-US" sz="2000" b="1" dirty="0">
                  <a:solidFill>
                    <a:srgbClr val="000000"/>
                  </a:solidFill>
                  <a:ea typeface="Arial Unicode MS" pitchFamily="34" charset="-128"/>
                </a:rPr>
                <a:t>KUMPULAN B3</a:t>
              </a:r>
            </a:p>
          </p:txBody>
        </p:sp>
        <p:sp>
          <p:nvSpPr>
            <p:cNvPr id="15" name="Oval 14">
              <a:hlinkClick r:id="" action="ppaction://noaction"/>
            </p:cNvPr>
            <p:cNvSpPr/>
            <p:nvPr/>
          </p:nvSpPr>
          <p:spPr bwMode="auto">
            <a:xfrm>
              <a:off x="1095694" y="4747960"/>
              <a:ext cx="3916457" cy="445888"/>
            </a:xfrm>
            <a:prstGeom prst="ellipse">
              <a:avLst/>
            </a:prstGeom>
            <a:solidFill>
              <a:srgbClr val="00B050"/>
            </a:solidFill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123429" tIns="61714" rIns="123429" bIns="6171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defRPr/>
              </a:pPr>
              <a:r>
                <a:rPr lang="en-US" sz="2000" b="1" dirty="0">
                  <a:solidFill>
                    <a:srgbClr val="000000"/>
                  </a:solidFill>
                  <a:ea typeface="Arial Unicode MS" pitchFamily="34" charset="-128"/>
                </a:rPr>
                <a:t>KUMPULAN B2</a:t>
              </a: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8291058" y="4852139"/>
              <a:ext cx="2218215" cy="445888"/>
            </a:xfrm>
            <a:prstGeom prst="ellipse">
              <a:avLst/>
            </a:prstGeom>
            <a:solidFill>
              <a:srgbClr val="7030A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123429" tIns="61714" rIns="123429" bIns="6171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defRPr/>
              </a:pPr>
              <a:r>
                <a:rPr lang="en-US" sz="1600" b="1" dirty="0">
                  <a:solidFill>
                    <a:srgbClr val="FFFFFF"/>
                  </a:solidFill>
                </a:rPr>
                <a:t>DKM</a:t>
              </a:r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 rot="16200000" flipH="1">
              <a:off x="6266222" y="2974141"/>
              <a:ext cx="600076" cy="3485123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hlinkClick r:id="" action="ppaction://noaction"/>
            </p:cNvPr>
            <p:cNvCxnSpPr/>
            <p:nvPr/>
          </p:nvCxnSpPr>
          <p:spPr bwMode="auto">
            <a:xfrm rot="5400000" flipH="1" flipV="1">
              <a:off x="6416242" y="3624223"/>
              <a:ext cx="300037" cy="3485123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>
              <a:hlinkClick r:id="" action="ppaction://noaction"/>
            </p:cNvPr>
            <p:cNvSpPr/>
            <p:nvPr/>
          </p:nvSpPr>
          <p:spPr bwMode="auto">
            <a:xfrm>
              <a:off x="1292596" y="6854472"/>
              <a:ext cx="3663710" cy="489645"/>
            </a:xfrm>
            <a:prstGeom prst="ellipse">
              <a:avLst/>
            </a:prstGeom>
            <a:solidFill>
              <a:srgbClr val="00B0F0"/>
            </a:solidFill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123429" tIns="61714" rIns="123429" bIns="6171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defRPr/>
              </a:pPr>
              <a:r>
                <a:rPr lang="en-US" sz="2000" b="1" dirty="0">
                  <a:solidFill>
                    <a:srgbClr val="000000"/>
                  </a:solidFill>
                  <a:ea typeface="Arial Unicode MS" pitchFamily="34" charset="-128"/>
                </a:rPr>
                <a:t>KUMPULAN C2</a:t>
              </a:r>
            </a:p>
          </p:txBody>
        </p:sp>
        <p:sp>
          <p:nvSpPr>
            <p:cNvPr id="20" name="Oval 19">
              <a:hlinkClick r:id="" action="ppaction://noaction"/>
            </p:cNvPr>
            <p:cNvSpPr/>
            <p:nvPr/>
          </p:nvSpPr>
          <p:spPr bwMode="auto">
            <a:xfrm>
              <a:off x="1292596" y="6254396"/>
              <a:ext cx="3663710" cy="487561"/>
            </a:xfrm>
            <a:prstGeom prst="ellipse">
              <a:avLst/>
            </a:prstGeom>
            <a:solidFill>
              <a:srgbClr val="00B0F0"/>
            </a:solidFill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123429" tIns="61714" rIns="123429" bIns="6171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defRPr/>
              </a:pPr>
              <a:r>
                <a:rPr lang="en-US" sz="2000" b="1" dirty="0">
                  <a:solidFill>
                    <a:srgbClr val="000000"/>
                  </a:solidFill>
                  <a:ea typeface="Arial Unicode MS" pitchFamily="34" charset="-128"/>
                </a:rPr>
                <a:t>KUMPULAN C1</a:t>
              </a: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8351017" y="6616943"/>
              <a:ext cx="2160271" cy="537567"/>
            </a:xfrm>
            <a:prstGeom prst="ellipse">
              <a:avLst/>
            </a:prstGeom>
            <a:solidFill>
              <a:srgbClr val="C0000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123429" tIns="61714" rIns="123429" bIns="61714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defRPr/>
              </a:pPr>
              <a:r>
                <a:rPr lang="en-US" sz="1600" b="1" dirty="0">
                  <a:solidFill>
                    <a:srgbClr val="FFFFFF"/>
                  </a:solidFill>
                  <a:ea typeface="Arial Unicode MS" pitchFamily="34" charset="-128"/>
                </a:rPr>
                <a:t>DLKM</a:t>
              </a:r>
            </a:p>
          </p:txBody>
        </p:sp>
        <p:cxnSp>
          <p:nvCxnSpPr>
            <p:cNvPr id="22" name="Straight Connector 13"/>
            <p:cNvCxnSpPr/>
            <p:nvPr/>
          </p:nvCxnSpPr>
          <p:spPr bwMode="auto">
            <a:xfrm rot="16200000" flipH="1">
              <a:off x="6468749" y="4817809"/>
              <a:ext cx="300037" cy="349825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14"/>
            <p:cNvCxnSpPr/>
            <p:nvPr/>
          </p:nvCxnSpPr>
          <p:spPr bwMode="auto">
            <a:xfrm flipV="1">
              <a:off x="4869642" y="7016990"/>
              <a:ext cx="3498250" cy="100012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5867400" y="5257800"/>
            <a:ext cx="3059938" cy="37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3429" tIns="61714" rIns="123429" bIns="61714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MY" sz="1600" b="1" i="1" dirty="0">
                <a:solidFill>
                  <a:srgbClr val="262699"/>
                </a:solidFill>
                <a:latin typeface="Calibri" pitchFamily="34" charset="0"/>
              </a:rPr>
              <a:t>SINGLE-TIER</a:t>
            </a:r>
            <a:r>
              <a:rPr lang="en-MY" sz="1600" b="1" dirty="0">
                <a:solidFill>
                  <a:srgbClr val="262699"/>
                </a:solidFill>
                <a:latin typeface="Calibri" pitchFamily="34" charset="0"/>
              </a:rPr>
              <a:t> </a:t>
            </a:r>
            <a:r>
              <a:rPr lang="en-MY" sz="1600" b="1" dirty="0" smtClean="0">
                <a:solidFill>
                  <a:srgbClr val="262699"/>
                </a:solidFill>
                <a:latin typeface="Calibri" pitchFamily="34" charset="0"/>
              </a:rPr>
              <a:t> DLKM </a:t>
            </a:r>
            <a:r>
              <a:rPr lang="en-MY" sz="1600" b="1" dirty="0">
                <a:solidFill>
                  <a:srgbClr val="262699"/>
                </a:solidFill>
                <a:latin typeface="Calibri" pitchFamily="34" charset="0"/>
              </a:rPr>
              <a:t>(TAHAP </a:t>
            </a:r>
            <a:r>
              <a:rPr lang="en-MY" sz="1600" b="1" dirty="0" smtClean="0">
                <a:solidFill>
                  <a:srgbClr val="262699"/>
                </a:solidFill>
                <a:latin typeface="Calibri" pitchFamily="34" charset="0"/>
              </a:rPr>
              <a:t>5)</a:t>
            </a:r>
            <a:endParaRPr lang="en-US" sz="1600" b="1" dirty="0">
              <a:solidFill>
                <a:srgbClr val="26269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  <a:solidFill>
            <a:srgbClr val="FF6600"/>
          </a:solidFill>
        </p:spPr>
        <p:txBody>
          <a:bodyPr anchor="ctr">
            <a:normAutofit/>
          </a:bodyPr>
          <a:lstStyle/>
          <a:p>
            <a:pPr algn="ctr"/>
            <a:r>
              <a:rPr lang="en-US" sz="31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rPr>
              <a:t>KOMPONEN PENILAIAN MENGIKUT TAHAP</a:t>
            </a:r>
            <a:endParaRPr lang="en-US" dirty="0">
              <a:solidFill>
                <a:schemeClr val="tx1"/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423823" y="946262"/>
          <a:ext cx="8567777" cy="5530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28600" y="2819400"/>
            <a:ext cx="8005301" cy="8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7" rIns="91435" bIns="45717"/>
          <a:lstStyle/>
          <a:p>
            <a:pPr marL="342881" indent="-342881">
              <a:spcBef>
                <a:spcPct val="20000"/>
              </a:spcBef>
              <a:defRPr/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KOMPONEN PENILAIAN PERSIJILAN </a:t>
            </a:r>
          </a:p>
          <a:p>
            <a:pPr marL="342881" indent="-342881">
              <a:spcBef>
                <a:spcPct val="20000"/>
              </a:spcBef>
              <a:defRPr/>
            </a:pPr>
            <a:r>
              <a:rPr lang="en-US" sz="3000" dirty="0">
                <a:latin typeface="Arial" pitchFamily="34" charset="0"/>
                <a:cs typeface="Arial" pitchFamily="34" charset="0"/>
              </a:rPr>
              <a:t>TAHAP TUNGGAL – SINGLE TIER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89333"/>
            <a:ext cx="8686799" cy="5425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153400" cy="1143000"/>
          </a:xfrm>
          <a:solidFill>
            <a:srgbClr val="FF6600"/>
          </a:solidFill>
        </p:spPr>
        <p:txBody>
          <a:bodyPr anchor="ctr">
            <a:normAutofit fontScale="90000"/>
          </a:bodyPr>
          <a:lstStyle/>
          <a:p>
            <a:pPr marL="342881" indent="-342881" algn="ctr">
              <a:spcBef>
                <a:spcPct val="20000"/>
              </a:spcBef>
              <a:defRPr/>
            </a:pPr>
            <a:r>
              <a:rPr lang="en-US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 smtClean="0">
                <a:latin typeface="Arial" pitchFamily="34" charset="0"/>
                <a:cs typeface="Arial" pitchFamily="34" charset="0"/>
              </a:rPr>
            </a:br>
            <a:r>
              <a:rPr lang="en-US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 smtClean="0">
                <a:latin typeface="Arial" pitchFamily="34" charset="0"/>
                <a:cs typeface="Arial" pitchFamily="34" charset="0"/>
              </a:rPr>
            </a:br>
            <a:r>
              <a:rPr lang="en-US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 smtClean="0">
                <a:latin typeface="Arial" pitchFamily="34" charset="0"/>
                <a:cs typeface="Arial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rPr>
              <a:t>KOMPONEN PENILAIAN PERSIJILAN </a:t>
            </a:r>
            <a:br>
              <a:rPr lang="en-US" sz="31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rPr>
              <a:t>TAHAP TUNGGAL – SINGLE TIER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</a:br>
            <a:endParaRPr lang="en-US" b="1" dirty="0">
              <a:solidFill>
                <a:schemeClr val="tx1"/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34" y="1344197"/>
            <a:ext cx="8929776" cy="5157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153400" cy="1143000"/>
          </a:xfrm>
          <a:solidFill>
            <a:srgbClr val="FF6600"/>
          </a:solidFill>
        </p:spPr>
        <p:txBody>
          <a:bodyPr anchor="ctr">
            <a:normAutofit fontScale="90000"/>
          </a:bodyPr>
          <a:lstStyle/>
          <a:p>
            <a:pPr marL="342881" indent="-342881" algn="ctr">
              <a:spcBef>
                <a:spcPct val="20000"/>
              </a:spcBef>
              <a:defRPr/>
            </a:pPr>
            <a:r>
              <a:rPr lang="en-US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 smtClean="0">
                <a:latin typeface="Arial" pitchFamily="34" charset="0"/>
                <a:cs typeface="Arial" pitchFamily="34" charset="0"/>
              </a:rPr>
            </a:br>
            <a:r>
              <a:rPr lang="en-US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 smtClean="0">
                <a:latin typeface="Arial" pitchFamily="34" charset="0"/>
                <a:cs typeface="Arial" pitchFamily="34" charset="0"/>
              </a:rPr>
            </a:br>
            <a:r>
              <a:rPr lang="en-US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100" dirty="0" smtClean="0">
                <a:latin typeface="Arial" pitchFamily="34" charset="0"/>
                <a:cs typeface="Arial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rPr>
              <a:t>KOMPONEN PENILAIAN PERSIJILAN </a:t>
            </a:r>
            <a:br>
              <a:rPr lang="en-US" sz="31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  <a:cs typeface="Arial" pitchFamily="34" charset="0"/>
              </a:rPr>
              <a:t>TAHAP TUNGGAL – SINGLE TIER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</a:br>
            <a:endParaRPr lang="en-US" b="1" dirty="0">
              <a:solidFill>
                <a:schemeClr val="tx1"/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447801"/>
          <a:ext cx="8763000" cy="528871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381500"/>
                <a:gridCol w="4381500"/>
              </a:tblGrid>
              <a:tr h="35344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dobe Gothic Std B" pitchFamily="34" charset="-128"/>
                          <a:ea typeface="Adobe Gothic Std B" pitchFamily="34" charset="-128"/>
                          <a:cs typeface="Arial" pitchFamily="34" charset="0"/>
                        </a:rPr>
                        <a:t>MENGIKUT TAHAP</a:t>
                      </a:r>
                      <a:endParaRPr lang="en-MY" sz="2000" dirty="0">
                        <a:latin typeface="Adobe Gothic Std B" pitchFamily="34" charset="-128"/>
                        <a:ea typeface="Adobe Gothic Std B" pitchFamily="34" charset="-128"/>
                        <a:cs typeface="Arial" pitchFamily="34" charset="0"/>
                      </a:endParaRPr>
                    </a:p>
                  </a:txBody>
                  <a:tcPr marL="66351" marR="66351" marT="34834" marB="348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dobe Gothic Std B" pitchFamily="34" charset="-128"/>
                          <a:ea typeface="Adobe Gothic Std B" pitchFamily="34" charset="-128"/>
                          <a:cs typeface="Arial" pitchFamily="34" charset="0"/>
                        </a:rPr>
                        <a:t>TIDAK MENGIKUT TAHAP</a:t>
                      </a:r>
                      <a:endParaRPr lang="en-MY" sz="2000" dirty="0">
                        <a:latin typeface="Adobe Gothic Std B" pitchFamily="34" charset="-128"/>
                        <a:ea typeface="Adobe Gothic Std B" pitchFamily="34" charset="-128"/>
                        <a:cs typeface="Arial" pitchFamily="34" charset="0"/>
                      </a:endParaRPr>
                    </a:p>
                  </a:txBody>
                  <a:tcPr marL="66351" marR="66351" marT="34834" marB="34834"/>
                </a:tc>
              </a:tr>
              <a:tr h="1093404">
                <a:tc>
                  <a:txBody>
                    <a:bodyPr/>
                    <a:lstStyle/>
                    <a:p>
                      <a:pPr marL="257175" indent="-257175" algn="l">
                        <a:spcBef>
                          <a:spcPct val="20000"/>
                        </a:spcBef>
                        <a:buFont typeface="Arial" pitchFamily="34" charset="0"/>
                        <a:buChar char="•"/>
                        <a:defRPr/>
                      </a:pP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Penilaian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ermula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daripada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tahap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terendah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ditawarkan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oleh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NOSS</a:t>
                      </a:r>
                    </a:p>
                    <a:p>
                      <a:pPr marL="257175" indent="-257175" algn="l">
                        <a:spcBef>
                          <a:spcPct val="20000"/>
                        </a:spcBef>
                        <a:buFont typeface="Arial" pitchFamily="34" charset="0"/>
                        <a:buChar char="•"/>
                        <a:defRPr/>
                      </a:pPr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PB </a:t>
                      </a:r>
                      <a:r>
                        <a:rPr lang="en-US" sz="14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bertanggungjawab</a:t>
                      </a:r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dalam</a:t>
                      </a:r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mengesah</a:t>
                      </a:r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pelaksanaan</a:t>
                      </a:r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penilaian</a:t>
                      </a:r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setiap</a:t>
                      </a:r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pelatih</a:t>
                      </a:r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diperingkat</a:t>
                      </a:r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ini</a:t>
                      </a:r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</a:p>
                  </a:txBody>
                  <a:tcPr marL="66351" marR="66351" marT="34834" marB="34834"/>
                </a:tc>
                <a:tc>
                  <a:txBody>
                    <a:bodyPr/>
                    <a:lstStyle/>
                    <a:p>
                      <a:pPr marL="462915" indent="-462915" algn="l">
                        <a:spcBef>
                          <a:spcPct val="20000"/>
                        </a:spcBef>
                        <a:buFont typeface="Arial" pitchFamily="34" charset="0"/>
                        <a:buChar char="•"/>
                        <a:defRPr/>
                      </a:pP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Penilaian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ilaksanakan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mengikut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rekabentuk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kurikulum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telah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diluluskan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462915" indent="-462915" algn="l">
                        <a:spcBef>
                          <a:spcPct val="20000"/>
                        </a:spcBef>
                        <a:buFont typeface="Arial" pitchFamily="34" charset="0"/>
                        <a:buChar char="•"/>
                        <a:defRPr/>
                      </a:pP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PB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bertanggungjawab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dalam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mengesah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pelaksanaan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penilaian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setiap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pelatih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</a:p>
                  </a:txBody>
                  <a:tcPr marL="66351" marR="66351" marT="34834" marB="34834"/>
                </a:tc>
              </a:tr>
              <a:tr h="855049">
                <a:tc>
                  <a:txBody>
                    <a:bodyPr/>
                    <a:lstStyle/>
                    <a:p>
                      <a:pPr marL="257175" indent="-257175" algn="l">
                        <a:spcBef>
                          <a:spcPct val="20000"/>
                        </a:spcBef>
                        <a:buFont typeface="Arial" pitchFamily="34" charset="0"/>
                        <a:buChar char="•"/>
                        <a:defRPr/>
                      </a:pP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PPL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akan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membuat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lawatan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pada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tahap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tertinggi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akan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mengesahkan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keputusan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penilaian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semua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tahap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kumpulan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program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bertauliah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(band)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tersebut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1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351" marR="66351" marT="34834" marB="34834"/>
                </a:tc>
                <a:tc>
                  <a:txBody>
                    <a:bodyPr/>
                    <a:lstStyle/>
                    <a:p>
                      <a:pPr marL="462915" indent="-462915" algn="l">
                        <a:spcBef>
                          <a:spcPct val="20000"/>
                        </a:spcBef>
                        <a:buFont typeface="Arial" pitchFamily="34" charset="0"/>
                        <a:buChar char="•"/>
                        <a:defRPr/>
                      </a:pP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PPL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akan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mengesahkan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penilaian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pada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penilaian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terakhir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kumpulan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program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bertauliah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(band)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tersebut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1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351" marR="66351" marT="34834" marB="34834"/>
                </a:tc>
              </a:tr>
              <a:tr h="894774">
                <a:tc>
                  <a:txBody>
                    <a:bodyPr/>
                    <a:lstStyle/>
                    <a:p>
                      <a:pPr marL="257175" indent="-257175" algn="l">
                        <a:spcBef>
                          <a:spcPct val="20000"/>
                        </a:spcBef>
                        <a:buFont typeface="Arial" pitchFamily="34" charset="0"/>
                        <a:buChar char="•"/>
                        <a:defRPr/>
                      </a:pP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Gagal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enilaian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dalaman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: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ulang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nilai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disahkan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oleh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PP,PPD/TAC</a:t>
                      </a:r>
                    </a:p>
                    <a:p>
                      <a:pPr marL="257175" indent="-257175" algn="l">
                        <a:spcBef>
                          <a:spcPct val="20000"/>
                        </a:spcBef>
                        <a:buFont typeface="Arial" pitchFamily="34" charset="0"/>
                        <a:buChar char="•"/>
                        <a:defRPr/>
                      </a:pP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Gagal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penilaian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akhir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PPL :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ulang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nilai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disahkan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oleh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PPL yang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dilantik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oleh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JPK.</a:t>
                      </a:r>
                      <a:endParaRPr lang="en-US" sz="1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351" marR="66351" marT="34834" marB="34834"/>
                </a:tc>
                <a:tc>
                  <a:txBody>
                    <a:bodyPr/>
                    <a:lstStyle/>
                    <a:p>
                      <a:pPr marL="457200" indent="-457200" algn="l">
                        <a:spcBef>
                          <a:spcPct val="20000"/>
                        </a:spcBef>
                        <a:buFont typeface="Arial" pitchFamily="34" charset="0"/>
                        <a:buChar char="•"/>
                        <a:defRPr/>
                      </a:pP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Gagal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enilaian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dalaman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: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ulang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nilai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disahkan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oleh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PP,PPD/TAC</a:t>
                      </a:r>
                    </a:p>
                    <a:p>
                      <a:pPr marL="457200" indent="-457200" algn="l">
                        <a:spcBef>
                          <a:spcPct val="20000"/>
                        </a:spcBef>
                        <a:buFont typeface="Arial" pitchFamily="34" charset="0"/>
                        <a:buChar char="•"/>
                        <a:defRPr/>
                      </a:pP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Gagal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penilaian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akhir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PPL :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ulang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nilai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disahkan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oleh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PPL yang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dilantik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oleh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JPK.</a:t>
                      </a:r>
                      <a:endParaRPr lang="en-US" sz="1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351" marR="66351" marT="34834" marB="34834"/>
                </a:tc>
              </a:tr>
              <a:tr h="1039458">
                <a:tc>
                  <a:txBody>
                    <a:bodyPr/>
                    <a:lstStyle/>
                    <a:p>
                      <a:pPr marL="257175" indent="-257175" algn="l">
                        <a:buFont typeface="Arial" pitchFamily="34" charset="0"/>
                        <a:buChar char="•"/>
                      </a:pP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PB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bertanggungjawab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menguruskan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penilaian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ulang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nilai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pelatih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gagal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mencapai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tahap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kekompetenan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ditetapkan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sebelum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pelatih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memasuki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tahap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tertinggi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dalam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laluan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ditawarkan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oleh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NOSS</a:t>
                      </a:r>
                      <a:endParaRPr lang="en-MY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351" marR="66351" marT="34834" marB="34834"/>
                </a:tc>
                <a:tc>
                  <a:txBody>
                    <a:bodyPr/>
                    <a:lstStyle/>
                    <a:p>
                      <a:pPr marL="462915" indent="-462915" algn="l">
                        <a:spcBef>
                          <a:spcPct val="20000"/>
                        </a:spcBef>
                        <a:buFont typeface="Arial" pitchFamily="34" charset="0"/>
                        <a:buChar char="•"/>
                        <a:defRPr/>
                      </a:pP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PB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bertanggungjawab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menguruskan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penilaian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ulang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nilai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bagi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pelatih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gagal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mencapai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tahap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kekompetenan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ditetapkan</a:t>
                      </a:r>
                      <a:endParaRPr lang="en-US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351" marR="66351" marT="34834" marB="34834"/>
                </a:tc>
              </a:tr>
              <a:tr h="656420">
                <a:tc>
                  <a:txBody>
                    <a:bodyPr/>
                    <a:lstStyle/>
                    <a:p>
                      <a:pPr marL="257175" indent="-257175" algn="l">
                        <a:buFont typeface="Arial" pitchFamily="34" charset="0"/>
                        <a:buChar char="•"/>
                      </a:pP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Pelatih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tidak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melengkapkan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latihan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seperti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didaftarkan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akan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dipersijilkan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pada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tahap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tertinggi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yang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dicapai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MY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351" marR="66351" marT="34834" marB="34834"/>
                </a:tc>
                <a:tc>
                  <a:txBody>
                    <a:bodyPr/>
                    <a:lstStyle/>
                    <a:p>
                      <a:pPr marL="462915" indent="-462915" algn="l">
                        <a:spcBef>
                          <a:spcPct val="20000"/>
                        </a:spcBef>
                        <a:buFont typeface="Arial" pitchFamily="34" charset="0"/>
                        <a:buChar char="•"/>
                        <a:defRPr/>
                      </a:pP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Pelatih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yang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tidak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melengkapkan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latihan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TIDAK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akan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dianugerahkan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apa-apa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Sijil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351" marR="66351" marT="34834" marB="34834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33400" y="152400"/>
            <a:ext cx="8153400" cy="1143000"/>
          </a:xfrm>
          <a:prstGeom prst="rect">
            <a:avLst/>
          </a:prstGeom>
          <a:solidFill>
            <a:srgbClr val="FF6600"/>
          </a:solidFill>
        </p:spPr>
        <p:txBody>
          <a:bodyPr bIns="91440" anchor="ctr" anchorCtr="0">
            <a:normAutofit fontScale="25000" lnSpcReduction="20000"/>
          </a:bodyPr>
          <a:lstStyle/>
          <a:p>
            <a:pPr marL="342881" marR="0" lvl="0" indent="-342881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en-US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342881" marR="0" lvl="0" indent="-342881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100" dirty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881" marR="0" lvl="0" indent="-342881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342881" marR="0" lvl="0" indent="-342881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100" dirty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881" marR="0" lvl="0" indent="-342881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342881" marR="0" lvl="0" indent="-342881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100" dirty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881" marR="0" lvl="0" indent="-342881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dobe Gothic Std B" pitchFamily="34" charset="-128"/>
                <a:ea typeface="Adobe Gothic Std B" pitchFamily="34" charset="-128"/>
                <a:cs typeface="Arial" pitchFamily="34" charset="0"/>
              </a:rPr>
              <a:t>PELAKSANAAN PENILAIAN PERSIJILAN </a:t>
            </a:r>
            <a:br>
              <a:rPr kumimoji="0" lang="en-US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dobe Gothic Std B" pitchFamily="34" charset="-128"/>
                <a:ea typeface="Adobe Gothic Std B" pitchFamily="34" charset="-128"/>
                <a:cs typeface="Arial" pitchFamily="34" charset="0"/>
              </a:rPr>
            </a:br>
            <a:r>
              <a:rPr kumimoji="0" lang="en-US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dobe Gothic Std B" pitchFamily="34" charset="-128"/>
                <a:ea typeface="Adobe Gothic Std B" pitchFamily="34" charset="-128"/>
                <a:cs typeface="Arial" pitchFamily="34" charset="0"/>
              </a:rPr>
              <a:t>TAHAP TUNGGAL – SINGLE TIER</a:t>
            </a:r>
            <a:r>
              <a:rPr kumimoji="0" lang="en-US" sz="1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dobe Gothic Std B" pitchFamily="34" charset="-128"/>
                <a:ea typeface="Adobe Gothic Std B" pitchFamily="34" charset="-128"/>
                <a:cs typeface="Arial" pitchFamily="34" charset="0"/>
              </a:rPr>
              <a:t/>
            </a:r>
            <a:br>
              <a:rPr kumimoji="0" lang="en-US" sz="1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dobe Gothic Std B" pitchFamily="34" charset="-128"/>
                <a:ea typeface="Adobe Gothic Std B" pitchFamily="34" charset="-128"/>
                <a:cs typeface="Arial" pitchFamily="34" charset="0"/>
              </a:rPr>
            </a:br>
            <a:r>
              <a:rPr kumimoji="0" lang="en-US" sz="1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dobe Gothic Std B" pitchFamily="34" charset="-128"/>
                <a:ea typeface="Adobe Gothic Std B" pitchFamily="34" charset="-128"/>
                <a:cs typeface="+mj-cs"/>
              </a:rPr>
              <a:t/>
            </a:r>
            <a:br>
              <a:rPr kumimoji="0" lang="en-US" sz="1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dobe Gothic Std B" pitchFamily="34" charset="-128"/>
                <a:ea typeface="Adobe Gothic Std B" pitchFamily="34" charset="-128"/>
                <a:cs typeface="+mj-cs"/>
              </a:rPr>
            </a:br>
            <a:endParaRPr kumimoji="0" lang="en-US" sz="1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dobe Gothic Std B" pitchFamily="34" charset="-128"/>
              <a:ea typeface="Adobe Gothic Std B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89</TotalTime>
  <Words>876</Words>
  <Application>Microsoft Office PowerPoint</Application>
  <PresentationFormat>On-screen Show (4:3)</PresentationFormat>
  <Paragraphs>163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Equity</vt:lpstr>
      <vt:lpstr>PROGRAM LATIHAN PERSIJILAN TUNGGAL</vt:lpstr>
      <vt:lpstr> PROGRAM PERSIJILAN TAHAP TUNGGAL  (SINGLE TIER) </vt:lpstr>
      <vt:lpstr> TEMPOH LATIHAN PROGRAM PERSIJILAN TAHAP TUNGGAL  (SINGLE TIER) </vt:lpstr>
      <vt:lpstr>  PELAKSANAAN &amp; TEMPOH LATIHAN  </vt:lpstr>
      <vt:lpstr> KATEGORI PROGRAM PERSIJILAN TUNGGAL </vt:lpstr>
      <vt:lpstr>KOMPONEN PENILAIAN MENGIKUT TAHAP</vt:lpstr>
      <vt:lpstr>   KOMPONEN PENILAIAN PERSIJILAN  TAHAP TUNGGAL – SINGLE TIER  </vt:lpstr>
      <vt:lpstr>   KOMPONEN PENILAIAN PERSIJILAN  TAHAP TUNGGAL – SINGLE TIER  </vt:lpstr>
      <vt:lpstr>Slide 9</vt:lpstr>
      <vt:lpstr> KAEDAH PENGREKODAN PORTFOLIO PELATIH </vt:lpstr>
      <vt:lpstr>BORANG PENILAIAN PRESTASI NCS-CORE ABILITY (JPK/CA/01) TAHAP 1 &amp; 2</vt:lpstr>
      <vt:lpstr>BORANG PENILAIAN PRESTASI NCS-CORE ABILITY (JPK/CA/01) TAHAP 3 &amp; 4</vt:lpstr>
      <vt:lpstr>Slide 13</vt:lpstr>
      <vt:lpstr>Slide 14</vt:lpstr>
      <vt:lpstr>Slide 15</vt:lpstr>
      <vt:lpstr>Slide 16</vt:lpstr>
      <vt:lpstr>Slide 17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LATIHAN PERSIJILAN TUNGGAL</dc:title>
  <dc:creator>Nasirrudin</dc:creator>
  <cp:lastModifiedBy>Nasirrudin</cp:lastModifiedBy>
  <cp:revision>9</cp:revision>
  <dcterms:created xsi:type="dcterms:W3CDTF">2015-01-16T04:36:52Z</dcterms:created>
  <dcterms:modified xsi:type="dcterms:W3CDTF">2015-01-16T09:28:56Z</dcterms:modified>
</cp:coreProperties>
</file>