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  <p:sldMasterId id="2147484010" r:id="rId2"/>
  </p:sldMasterIdLst>
  <p:notesMasterIdLst>
    <p:notesMasterId r:id="rId69"/>
  </p:notesMasterIdLst>
  <p:handoutMasterIdLst>
    <p:handoutMasterId r:id="rId70"/>
  </p:handoutMasterIdLst>
  <p:sldIdLst>
    <p:sldId id="256" r:id="rId3"/>
    <p:sldId id="2179" r:id="rId4"/>
    <p:sldId id="1082" r:id="rId5"/>
    <p:sldId id="1497" r:id="rId6"/>
    <p:sldId id="2180" r:id="rId7"/>
    <p:sldId id="1924" r:id="rId8"/>
    <p:sldId id="1923" r:id="rId9"/>
    <p:sldId id="1925" r:id="rId10"/>
    <p:sldId id="1926" r:id="rId11"/>
    <p:sldId id="1916" r:id="rId12"/>
    <p:sldId id="1917" r:id="rId13"/>
    <p:sldId id="1919" r:id="rId14"/>
    <p:sldId id="1928" r:id="rId15"/>
    <p:sldId id="1929" r:id="rId16"/>
    <p:sldId id="1930" r:id="rId17"/>
    <p:sldId id="1932" r:id="rId18"/>
    <p:sldId id="1933" r:id="rId19"/>
    <p:sldId id="1934" r:id="rId20"/>
    <p:sldId id="1935" r:id="rId21"/>
    <p:sldId id="1936" r:id="rId22"/>
    <p:sldId id="1937" r:id="rId23"/>
    <p:sldId id="1938" r:id="rId24"/>
    <p:sldId id="1939" r:id="rId25"/>
    <p:sldId id="1940" r:id="rId26"/>
    <p:sldId id="1941" r:id="rId27"/>
    <p:sldId id="1942" r:id="rId28"/>
    <p:sldId id="1943" r:id="rId29"/>
    <p:sldId id="1944" r:id="rId30"/>
    <p:sldId id="1945" r:id="rId31"/>
    <p:sldId id="1946" r:id="rId32"/>
    <p:sldId id="1391" r:id="rId33"/>
    <p:sldId id="2110" r:id="rId34"/>
    <p:sldId id="2111" r:id="rId35"/>
    <p:sldId id="2112" r:id="rId36"/>
    <p:sldId id="2113" r:id="rId37"/>
    <p:sldId id="2127" r:id="rId38"/>
    <p:sldId id="2181" r:id="rId39"/>
    <p:sldId id="1957" r:id="rId40"/>
    <p:sldId id="2138" r:id="rId41"/>
    <p:sldId id="2139" r:id="rId42"/>
    <p:sldId id="2140" r:id="rId43"/>
    <p:sldId id="2141" r:id="rId44"/>
    <p:sldId id="2155" r:id="rId45"/>
    <p:sldId id="2156" r:id="rId46"/>
    <p:sldId id="1976" r:id="rId47"/>
    <p:sldId id="1979" r:id="rId48"/>
    <p:sldId id="1980" r:id="rId49"/>
    <p:sldId id="1981" r:id="rId50"/>
    <p:sldId id="1982" r:id="rId51"/>
    <p:sldId id="1983" r:id="rId52"/>
    <p:sldId id="1984" r:id="rId53"/>
    <p:sldId id="1985" r:id="rId54"/>
    <p:sldId id="1986" r:id="rId55"/>
    <p:sldId id="2182" r:id="rId56"/>
    <p:sldId id="2183" r:id="rId57"/>
    <p:sldId id="2184" r:id="rId58"/>
    <p:sldId id="2185" r:id="rId59"/>
    <p:sldId id="2186" r:id="rId60"/>
    <p:sldId id="2187" r:id="rId61"/>
    <p:sldId id="2188" r:id="rId62"/>
    <p:sldId id="2161" r:id="rId63"/>
    <p:sldId id="2162" r:id="rId64"/>
    <p:sldId id="2163" r:id="rId65"/>
    <p:sldId id="2164" r:id="rId66"/>
    <p:sldId id="2165" r:id="rId67"/>
    <p:sldId id="2092" r:id="rId68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2D2D"/>
    <a:srgbClr val="B0EE00"/>
    <a:srgbClr val="DEFF75"/>
    <a:srgbClr val="FF0066"/>
    <a:srgbClr val="E5FF9B"/>
    <a:srgbClr val="FFCCCC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588" autoAdjust="0"/>
    <p:restoredTop sz="95179" autoAdjust="0"/>
  </p:normalViewPr>
  <p:slideViewPr>
    <p:cSldViewPr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5D3A6-3984-4DC7-BE11-8FC578866B00}" type="doc">
      <dgm:prSet loTypeId="urn:microsoft.com/office/officeart/2005/8/layout/hProcess7#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DE1DB19-0CF1-468C-ABF6-C68E46250AD3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3200" dirty="0"/>
        </a:p>
      </dgm:t>
    </dgm:pt>
    <dgm:pt modelId="{896A9FE4-60A2-426B-B632-1D83FD92CB44}" type="parTrans" cxnId="{80D99F47-AFA4-4B0C-ACAF-F7A334723850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77E4BDA-6453-4182-A92C-C3FC95F4574A}" type="sibTrans" cxnId="{80D99F47-AFA4-4B0C-ACAF-F7A334723850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9F3D7F94-E6A1-4DBA-BFF8-0C5E5B276197}">
      <dgm:prSet phldrT="[Text]" custT="1"/>
      <dgm:spPr/>
      <dgm:t>
        <a:bodyPr/>
        <a:lstStyle/>
        <a:p>
          <a:r>
            <a:rPr lang="en-US" sz="1600" dirty="0" err="1" smtClean="0"/>
            <a:t>Setiap</a:t>
          </a:r>
          <a:r>
            <a:rPr lang="en-US" sz="1600" dirty="0" smtClean="0"/>
            <a:t> </a:t>
          </a:r>
          <a:r>
            <a:rPr lang="en-US" sz="1600" b="1" u="sng" dirty="0" err="1" smtClean="0"/>
            <a:t>pentauliahan</a:t>
          </a:r>
          <a:r>
            <a:rPr lang="en-US" sz="1600" dirty="0" smtClean="0"/>
            <a:t> program  yang </a:t>
          </a:r>
          <a:r>
            <a:rPr lang="en-US" sz="1600" dirty="0" err="1" smtClean="0"/>
            <a:t>diluluskan</a:t>
          </a:r>
          <a:r>
            <a:rPr lang="en-US" sz="1600" dirty="0" smtClean="0"/>
            <a:t>,  </a:t>
          </a:r>
          <a:r>
            <a:rPr lang="en-US" sz="1600" dirty="0" err="1" smtClean="0"/>
            <a:t>iainya</a:t>
          </a:r>
          <a:r>
            <a:rPr lang="en-US" sz="1600" dirty="0" smtClean="0"/>
            <a:t> </a:t>
          </a:r>
          <a:r>
            <a:rPr lang="en-US" sz="1600" b="1" u="sng" dirty="0" err="1" smtClean="0"/>
            <a:t>merangkumi</a:t>
          </a:r>
          <a:r>
            <a:rPr lang="en-US" sz="1600" b="1" u="sng" dirty="0" smtClean="0"/>
            <a:t> </a:t>
          </a:r>
          <a:r>
            <a:rPr lang="en-US" sz="1600" b="1" u="sng" dirty="0" err="1" smtClean="0"/>
            <a:t>kapasiti</a:t>
          </a:r>
          <a:r>
            <a:rPr lang="en-US" sz="1600" b="1" u="sng" dirty="0" smtClean="0"/>
            <a:t> </a:t>
          </a:r>
          <a:r>
            <a:rPr lang="en-US" sz="1600" b="1" u="sng" dirty="0" err="1" smtClean="0"/>
            <a:t>pelatih</a:t>
          </a:r>
          <a:r>
            <a:rPr lang="en-US" sz="1600" b="1" u="sng" dirty="0" smtClean="0"/>
            <a:t>  yang </a:t>
          </a:r>
          <a:r>
            <a:rPr lang="en-US" sz="1600" b="1" u="sng" dirty="0" err="1" smtClean="0"/>
            <a:t>dibenarkan</a:t>
          </a:r>
          <a:r>
            <a:rPr lang="en-US" sz="1600" u="sng" dirty="0" smtClean="0"/>
            <a:t> 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sesuatu</a:t>
          </a:r>
          <a:r>
            <a:rPr lang="en-US" sz="1600" dirty="0" smtClean="0"/>
            <a:t>  program.</a:t>
          </a:r>
          <a:endParaRPr lang="en-US" sz="1600" dirty="0"/>
        </a:p>
      </dgm:t>
    </dgm:pt>
    <dgm:pt modelId="{87982E08-C1D0-4B6A-A6C2-ADBCBBF018EB}" type="parTrans" cxnId="{7D78D4E9-3D76-4976-BAAA-C38855BD2212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71842C7-1C85-4B9D-8AA3-EDAD31388218}" type="sibTrans" cxnId="{7D78D4E9-3D76-4976-BAAA-C38855BD2212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66CCA6A-DF51-4B52-BA80-E7778E3C842E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3200" dirty="0"/>
        </a:p>
      </dgm:t>
    </dgm:pt>
    <dgm:pt modelId="{7C095224-71D7-45E3-AA21-F82BDB43710B}" type="parTrans" cxnId="{AD660D38-16C5-4099-9A2B-90D3A46D7744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31AEAE39-74D8-449C-A94C-6C7987ED3DD4}" type="sibTrans" cxnId="{AD660D38-16C5-4099-9A2B-90D3A46D7744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FB28F86F-96A6-4B20-8C43-8049C7942C3E}">
      <dgm:prSet phldrT="[Text]"/>
      <dgm:spPr>
        <a:solidFill>
          <a:srgbClr val="FFFF00"/>
        </a:solidFill>
      </dgm:spPr>
      <dgm:t>
        <a:bodyPr/>
        <a:lstStyle/>
        <a:p>
          <a:r>
            <a:rPr lang="en-US" sz="1400" dirty="0" err="1" smtClean="0"/>
            <a:t>Kapasiti</a:t>
          </a:r>
          <a:r>
            <a:rPr lang="en-US" sz="1400" dirty="0" smtClean="0"/>
            <a:t> </a:t>
          </a:r>
          <a:r>
            <a:rPr lang="en-US" sz="1400" dirty="0" err="1" smtClean="0"/>
            <a:t>pelatih</a:t>
          </a:r>
          <a:r>
            <a:rPr lang="en-US" sz="1400" dirty="0" smtClean="0"/>
            <a:t> yang  </a:t>
          </a:r>
          <a:r>
            <a:rPr lang="en-US" sz="1400" dirty="0" err="1" smtClean="0"/>
            <a:t>diluluskan</a:t>
          </a:r>
          <a:r>
            <a:rPr lang="en-US" sz="1400" dirty="0" smtClean="0"/>
            <a:t> </a:t>
          </a:r>
          <a:r>
            <a:rPr lang="en-US" sz="1400" dirty="0" err="1" smtClean="0"/>
            <a:t>adalah</a:t>
          </a:r>
          <a:r>
            <a:rPr lang="en-US" sz="1400" dirty="0" smtClean="0"/>
            <a:t> </a:t>
          </a:r>
          <a:r>
            <a:rPr lang="en-US" sz="1400" dirty="0" err="1" smtClean="0"/>
            <a:t>berdasarkan</a:t>
          </a:r>
          <a:r>
            <a:rPr lang="en-US" sz="1400" dirty="0" smtClean="0"/>
            <a:t> </a:t>
          </a:r>
          <a:r>
            <a:rPr lang="en-US" sz="1400" dirty="0" err="1" smtClean="0"/>
            <a:t>kepada</a:t>
          </a:r>
          <a:r>
            <a:rPr lang="en-US" sz="1400" dirty="0" smtClean="0"/>
            <a:t> </a:t>
          </a:r>
          <a:r>
            <a:rPr lang="en-US" sz="1400" b="1" u="sng" dirty="0" err="1" smtClean="0"/>
            <a:t>keupayaan</a:t>
          </a:r>
          <a:r>
            <a:rPr lang="en-US" sz="1400" b="1" u="sng" dirty="0" smtClean="0"/>
            <a:t> PB/PLK </a:t>
          </a:r>
          <a:r>
            <a:rPr lang="en-US" sz="1400" b="1" u="sng" dirty="0" err="1" smtClean="0"/>
            <a:t>dalam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menyediakan</a:t>
          </a:r>
          <a:r>
            <a:rPr lang="en-US" sz="1400" b="1" u="sng" dirty="0" smtClean="0"/>
            <a:t>  </a:t>
          </a:r>
          <a:r>
            <a:rPr lang="en-US" sz="1400" b="1" u="sng" dirty="0" err="1" smtClean="0"/>
            <a:t>keperluan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personel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pentauliahan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dan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kemudahan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fizikal</a:t>
          </a:r>
          <a:r>
            <a:rPr lang="en-US" sz="1400" b="1" u="sng" dirty="0" smtClean="0"/>
            <a:t> &amp; </a:t>
          </a:r>
          <a:r>
            <a:rPr lang="en-US" sz="1400" b="1" u="sng" dirty="0" err="1" smtClean="0"/>
            <a:t>mesin</a:t>
          </a:r>
          <a:r>
            <a:rPr lang="en-US" sz="1400" b="1" u="sng" dirty="0" smtClean="0"/>
            <a:t> /</a:t>
          </a:r>
          <a:r>
            <a:rPr lang="en-US" sz="1400" b="1" u="sng" dirty="0" err="1" smtClean="0"/>
            <a:t>peralatan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latihan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serta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premis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latihan</a:t>
          </a:r>
          <a:r>
            <a:rPr lang="en-US" sz="1400" b="1" u="sng" dirty="0" smtClean="0"/>
            <a:t> </a:t>
          </a:r>
          <a:r>
            <a:rPr lang="en-US" sz="1400" dirty="0" err="1" smtClean="0"/>
            <a:t>bagi</a:t>
          </a:r>
          <a:r>
            <a:rPr lang="en-US" sz="1400" dirty="0" smtClean="0"/>
            <a:t> </a:t>
          </a:r>
          <a:r>
            <a:rPr lang="en-US" dirty="0" err="1" smtClean="0">
              <a:solidFill>
                <a:schemeClr val="tx1"/>
              </a:solidFill>
            </a:rPr>
            <a:t>menampung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kapasiti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pelatih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pada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satu-satu</a:t>
          </a:r>
          <a:r>
            <a:rPr lang="en-US" dirty="0" smtClean="0">
              <a:solidFill>
                <a:schemeClr val="tx1"/>
              </a:solidFill>
            </a:rPr>
            <a:t> masa.</a:t>
          </a:r>
          <a:endParaRPr lang="en-US" sz="1400" dirty="0">
            <a:solidFill>
              <a:schemeClr val="tx1"/>
            </a:solidFill>
          </a:endParaRPr>
        </a:p>
      </dgm:t>
    </dgm:pt>
    <dgm:pt modelId="{887DFA0F-6D55-411A-82BE-DF32FC67EAD9}" type="parTrans" cxnId="{DFE1FE0E-A451-4FD4-AEA1-2689E40809CD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91C1DD9A-2955-4B3E-A82A-789F1A284757}" type="sibTrans" cxnId="{DFE1FE0E-A451-4FD4-AEA1-2689E40809CD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87DCD8D-2292-46B4-93D0-F1C7F938311A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3200" dirty="0"/>
        </a:p>
      </dgm:t>
    </dgm:pt>
    <dgm:pt modelId="{55039346-8DEB-486A-9A40-F2753BCB58D0}" type="parTrans" cxnId="{E6595740-EF6D-4231-AE93-11FD6097C6DE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E8F44A89-2F10-4BD9-A343-B8E7DA2E1132}" type="sibTrans" cxnId="{E6595740-EF6D-4231-AE93-11FD6097C6DE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020CA26D-2AF4-48CC-A9E1-93F2C45144A9}">
      <dgm:prSet phldrT="[Text]" custT="1"/>
      <dgm:spPr/>
      <dgm:t>
        <a:bodyPr/>
        <a:lstStyle/>
        <a:p>
          <a:r>
            <a:rPr lang="en-US" sz="1400" dirty="0" err="1" smtClean="0"/>
            <a:t>Sekiranya</a:t>
          </a:r>
          <a:r>
            <a:rPr lang="en-US" sz="1400" dirty="0" smtClean="0"/>
            <a:t> </a:t>
          </a:r>
          <a:r>
            <a:rPr lang="en-US" sz="1400" u="sng" dirty="0" smtClean="0"/>
            <a:t>PB</a:t>
          </a:r>
          <a:r>
            <a:rPr lang="en-US" sz="1400" dirty="0" smtClean="0"/>
            <a:t> </a:t>
          </a:r>
          <a:r>
            <a:rPr lang="en-US" sz="1400" dirty="0" err="1" smtClean="0"/>
            <a:t>telah</a:t>
          </a:r>
          <a:r>
            <a:rPr lang="en-US" sz="1400" dirty="0" smtClean="0"/>
            <a:t> </a:t>
          </a:r>
          <a:r>
            <a:rPr lang="en-US" sz="1400" dirty="0" err="1" smtClean="0"/>
            <a:t>diluluskan</a:t>
          </a:r>
          <a:r>
            <a:rPr lang="en-US" sz="1400" dirty="0" smtClean="0"/>
            <a:t> </a:t>
          </a:r>
          <a:r>
            <a:rPr lang="en-US" sz="1400" dirty="0" err="1" smtClean="0"/>
            <a:t>bagi</a:t>
          </a:r>
          <a:r>
            <a:rPr lang="en-US" sz="1400" dirty="0" smtClean="0"/>
            <a:t> </a:t>
          </a:r>
          <a:r>
            <a:rPr lang="en-US" sz="1400" dirty="0" err="1" smtClean="0"/>
            <a:t>sesuatu</a:t>
          </a:r>
          <a:r>
            <a:rPr lang="en-US" sz="1400" dirty="0" smtClean="0"/>
            <a:t> </a:t>
          </a:r>
          <a:r>
            <a:rPr lang="en-US" sz="1400" dirty="0" err="1" smtClean="0"/>
            <a:t>kapasiti</a:t>
          </a:r>
          <a:r>
            <a:rPr lang="en-US" sz="1400" dirty="0" smtClean="0"/>
            <a:t> </a:t>
          </a:r>
          <a:r>
            <a:rPr lang="en-US" sz="1400" dirty="0" err="1" smtClean="0"/>
            <a:t>untuk</a:t>
          </a:r>
          <a:r>
            <a:rPr lang="en-US" sz="1400" dirty="0" smtClean="0"/>
            <a:t> </a:t>
          </a:r>
          <a:r>
            <a:rPr lang="en-US" sz="1400" dirty="0" err="1" smtClean="0"/>
            <a:t>sesuatu</a:t>
          </a:r>
          <a:r>
            <a:rPr lang="en-US" sz="1400" dirty="0" smtClean="0"/>
            <a:t> program 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b="1" u="sng" dirty="0" err="1" smtClean="0"/>
            <a:t>bercadang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untuk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menambah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kapasiti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pelatih</a:t>
          </a:r>
          <a:r>
            <a:rPr lang="en-US" sz="1400" b="1" u="sng" dirty="0" smtClean="0"/>
            <a:t> </a:t>
          </a:r>
          <a:r>
            <a:rPr lang="en-US" sz="1400" dirty="0" err="1" smtClean="0"/>
            <a:t>bagi</a:t>
          </a:r>
          <a:r>
            <a:rPr lang="en-US" sz="1400" dirty="0" smtClean="0"/>
            <a:t> program </a:t>
          </a:r>
          <a:r>
            <a:rPr lang="en-US" sz="1400" dirty="0" err="1" smtClean="0"/>
            <a:t>tersebut</a:t>
          </a:r>
          <a:r>
            <a:rPr lang="en-US" sz="1400" dirty="0" smtClean="0"/>
            <a:t>, PB </a:t>
          </a:r>
          <a:r>
            <a:rPr lang="en-US" sz="1200" dirty="0" err="1" smtClean="0"/>
            <a:t>perlulah</a:t>
          </a:r>
          <a:r>
            <a:rPr lang="en-US" sz="1400" dirty="0" smtClean="0"/>
            <a:t> </a:t>
          </a:r>
          <a:r>
            <a:rPr lang="en-US" sz="1400" b="1" u="sng" dirty="0" err="1" smtClean="0"/>
            <a:t>mengemukakan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permohonan</a:t>
          </a:r>
          <a:r>
            <a:rPr lang="en-US" sz="1400" b="1" u="sng" dirty="0" smtClean="0"/>
            <a:t>  </a:t>
          </a:r>
          <a:r>
            <a:rPr lang="en-US" sz="1400" b="1" u="sng" dirty="0" err="1" smtClean="0"/>
            <a:t>kelulusan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penambahan</a:t>
          </a:r>
          <a:r>
            <a:rPr lang="en-US" sz="1400" b="1" u="sng" dirty="0" smtClean="0"/>
            <a:t> </a:t>
          </a:r>
          <a:r>
            <a:rPr lang="en-US" sz="1400" b="1" u="sng" dirty="0" err="1" smtClean="0"/>
            <a:t>kapasiti</a:t>
          </a:r>
          <a:r>
            <a:rPr lang="en-US" sz="1400" b="1" u="sng" dirty="0" smtClean="0"/>
            <a:t>.</a:t>
          </a:r>
          <a:endParaRPr lang="en-US" sz="1400" b="1" u="sng" dirty="0"/>
        </a:p>
      </dgm:t>
    </dgm:pt>
    <dgm:pt modelId="{5E9637A3-4F72-4C7E-BDF6-82B6100D3C73}" type="parTrans" cxnId="{B601DB78-0A9A-4692-9E7E-2A2D4F63E4E8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28C12EEB-D11E-4769-A83A-ED487DA5F33B}" type="sibTrans" cxnId="{B601DB78-0A9A-4692-9E7E-2A2D4F63E4E8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044378BE-3D76-4F11-89F0-0AF763C7D12D}">
      <dgm:prSet phldrT="[Text]" custT="1"/>
      <dgm:spPr/>
      <dgm:t>
        <a:bodyPr/>
        <a:lstStyle/>
        <a:p>
          <a:r>
            <a:rPr lang="en-US" sz="1600" dirty="0" err="1" smtClean="0"/>
            <a:t>Kapasiti</a:t>
          </a:r>
          <a:r>
            <a:rPr lang="en-US" sz="1600" dirty="0" smtClean="0"/>
            <a:t> yang </a:t>
          </a:r>
          <a:r>
            <a:rPr lang="en-US" sz="1600" dirty="0" err="1" smtClean="0"/>
            <a:t>diluluskan</a:t>
          </a:r>
          <a:r>
            <a:rPr lang="en-US" sz="1600" dirty="0" smtClean="0"/>
            <a:t> </a:t>
          </a:r>
          <a:r>
            <a:rPr lang="en-US" sz="1600" dirty="0" err="1" smtClean="0"/>
            <a:t>termasuk</a:t>
          </a:r>
          <a:r>
            <a:rPr lang="en-US" sz="1600" dirty="0" smtClean="0"/>
            <a:t> </a:t>
          </a:r>
          <a:r>
            <a:rPr lang="en-US" sz="1600" b="1" u="sng" dirty="0" err="1" smtClean="0"/>
            <a:t>pelatih</a:t>
          </a:r>
          <a:r>
            <a:rPr lang="en-US" sz="1600" b="1" u="sng" dirty="0" smtClean="0"/>
            <a:t> </a:t>
          </a:r>
          <a:r>
            <a:rPr lang="en-US" sz="1600" b="1" u="sng" dirty="0" err="1" smtClean="0"/>
            <a:t>tempatan</a:t>
          </a:r>
          <a:r>
            <a:rPr lang="en-US" sz="1600" b="1" u="sng" dirty="0" smtClean="0"/>
            <a:t> </a:t>
          </a:r>
          <a:r>
            <a:rPr lang="en-US" sz="1600" b="1" u="sng" dirty="0" err="1" smtClean="0"/>
            <a:t>dan</a:t>
          </a:r>
          <a:r>
            <a:rPr lang="en-US" sz="1600" b="1" u="sng" dirty="0" smtClean="0"/>
            <a:t> </a:t>
          </a:r>
          <a:r>
            <a:rPr lang="en-US" sz="1600" b="1" u="sng" dirty="0" err="1" smtClean="0"/>
            <a:t>antarabangsa</a:t>
          </a:r>
          <a:endParaRPr lang="en-US" sz="1600" b="1" u="sng" dirty="0"/>
        </a:p>
      </dgm:t>
    </dgm:pt>
    <dgm:pt modelId="{F0A6030B-5660-4B12-99A9-9DCB7C14EF1C}" type="parTrans" cxnId="{9B4398D3-D3DC-4CF1-87D2-120691753FC8}">
      <dgm:prSet/>
      <dgm:spPr/>
      <dgm:t>
        <a:bodyPr/>
        <a:lstStyle/>
        <a:p>
          <a:endParaRPr lang="en-US" sz="1800"/>
        </a:p>
      </dgm:t>
    </dgm:pt>
    <dgm:pt modelId="{4A4EA6D4-C999-405B-B90A-9F86384FFE18}" type="sibTrans" cxnId="{9B4398D3-D3DC-4CF1-87D2-120691753FC8}">
      <dgm:prSet/>
      <dgm:spPr/>
      <dgm:t>
        <a:bodyPr/>
        <a:lstStyle/>
        <a:p>
          <a:endParaRPr lang="en-US" sz="1800"/>
        </a:p>
      </dgm:t>
    </dgm:pt>
    <dgm:pt modelId="{FB987223-9114-45A2-860F-E172196247CF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endParaRPr lang="en-US" sz="3200" dirty="0"/>
        </a:p>
      </dgm:t>
    </dgm:pt>
    <dgm:pt modelId="{B7B0D6F5-99B5-4365-B730-E44A19CBB439}" type="parTrans" cxnId="{D146C57C-2443-492C-90DE-4D12F886A7CD}">
      <dgm:prSet/>
      <dgm:spPr/>
      <dgm:t>
        <a:bodyPr/>
        <a:lstStyle/>
        <a:p>
          <a:endParaRPr lang="en-US" sz="1800"/>
        </a:p>
      </dgm:t>
    </dgm:pt>
    <dgm:pt modelId="{374C113A-9084-4625-866F-7DDBF5BD1658}" type="sibTrans" cxnId="{D146C57C-2443-492C-90DE-4D12F886A7CD}">
      <dgm:prSet/>
      <dgm:spPr/>
      <dgm:t>
        <a:bodyPr/>
        <a:lstStyle/>
        <a:p>
          <a:endParaRPr lang="en-US" sz="1800"/>
        </a:p>
      </dgm:t>
    </dgm:pt>
    <dgm:pt modelId="{0C130086-8AC4-4634-9AC6-133C410C547B}" type="pres">
      <dgm:prSet presAssocID="{3C25D3A6-3984-4DC7-BE11-8FC578866B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A01F41-87B8-40E9-A943-1262472AF68F}" type="pres">
      <dgm:prSet presAssocID="{0DE1DB19-0CF1-468C-ABF6-C68E46250AD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CF0BA-A328-4C1E-A737-CACBE760FB99}" type="pres">
      <dgm:prSet presAssocID="{0DE1DB19-0CF1-468C-ABF6-C68E46250AD3}" presName="bgRect" presStyleLbl="node1" presStyleIdx="0" presStyleCnt="4" custScaleY="136200" custLinFactNeighborX="-82" custLinFactNeighborY="105"/>
      <dgm:spPr/>
      <dgm:t>
        <a:bodyPr/>
        <a:lstStyle/>
        <a:p>
          <a:endParaRPr lang="en-US"/>
        </a:p>
      </dgm:t>
    </dgm:pt>
    <dgm:pt modelId="{E34BF04C-1775-4FBF-A171-54F277F41773}" type="pres">
      <dgm:prSet presAssocID="{0DE1DB19-0CF1-468C-ABF6-C68E46250AD3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3D2DC-F45C-472D-9D54-B9630736C941}" type="pres">
      <dgm:prSet presAssocID="{0DE1DB19-0CF1-468C-ABF6-C68E46250AD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10BC4-ACB9-4FE0-BAB8-8BA35089DA33}" type="pres">
      <dgm:prSet presAssocID="{877E4BDA-6453-4182-A92C-C3FC95F4574A}" presName="hSp" presStyleCnt="0"/>
      <dgm:spPr/>
      <dgm:t>
        <a:bodyPr/>
        <a:lstStyle/>
        <a:p>
          <a:endParaRPr lang="en-US"/>
        </a:p>
      </dgm:t>
    </dgm:pt>
    <dgm:pt modelId="{AF4CE759-CDBE-469B-8347-E63E11F5C034}" type="pres">
      <dgm:prSet presAssocID="{877E4BDA-6453-4182-A92C-C3FC95F4574A}" presName="vProcSp" presStyleCnt="0"/>
      <dgm:spPr/>
      <dgm:t>
        <a:bodyPr/>
        <a:lstStyle/>
        <a:p>
          <a:endParaRPr lang="en-US"/>
        </a:p>
      </dgm:t>
    </dgm:pt>
    <dgm:pt modelId="{269F9B28-9141-4D0E-A966-98B0BAC876E1}" type="pres">
      <dgm:prSet presAssocID="{877E4BDA-6453-4182-A92C-C3FC95F4574A}" presName="vSp1" presStyleCnt="0"/>
      <dgm:spPr/>
      <dgm:t>
        <a:bodyPr/>
        <a:lstStyle/>
        <a:p>
          <a:endParaRPr lang="en-US"/>
        </a:p>
      </dgm:t>
    </dgm:pt>
    <dgm:pt modelId="{24B2E1E3-2E34-400B-A196-1377B53398D6}" type="pres">
      <dgm:prSet presAssocID="{877E4BDA-6453-4182-A92C-C3FC95F4574A}" presName="simulatedConn" presStyleLbl="solidFgAcc1" presStyleIdx="0" presStyleCnt="3"/>
      <dgm:spPr/>
      <dgm:t>
        <a:bodyPr/>
        <a:lstStyle/>
        <a:p>
          <a:endParaRPr lang="en-US"/>
        </a:p>
      </dgm:t>
    </dgm:pt>
    <dgm:pt modelId="{A4022A53-EE91-4082-B7D9-DF8E9F3C0821}" type="pres">
      <dgm:prSet presAssocID="{877E4BDA-6453-4182-A92C-C3FC95F4574A}" presName="vSp2" presStyleCnt="0"/>
      <dgm:spPr/>
      <dgm:t>
        <a:bodyPr/>
        <a:lstStyle/>
        <a:p>
          <a:endParaRPr lang="en-US"/>
        </a:p>
      </dgm:t>
    </dgm:pt>
    <dgm:pt modelId="{FB900036-A5CE-4361-92A9-33B5A1267F99}" type="pres">
      <dgm:prSet presAssocID="{877E4BDA-6453-4182-A92C-C3FC95F4574A}" presName="sibTrans" presStyleCnt="0"/>
      <dgm:spPr/>
      <dgm:t>
        <a:bodyPr/>
        <a:lstStyle/>
        <a:p>
          <a:endParaRPr lang="en-US"/>
        </a:p>
      </dgm:t>
    </dgm:pt>
    <dgm:pt modelId="{3F2CB386-CCBF-47BA-A537-14357910C0E3}" type="pres">
      <dgm:prSet presAssocID="{A66CCA6A-DF51-4B52-BA80-E7778E3C842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3C7CF-9E52-4B00-BA22-7FC7E742502B}" type="pres">
      <dgm:prSet presAssocID="{A66CCA6A-DF51-4B52-BA80-E7778E3C842E}" presName="bgRect" presStyleLbl="node1" presStyleIdx="1" presStyleCnt="4" custScaleX="114233" custScaleY="138766" custLinFactNeighborX="-1416" custLinFactNeighborY="0"/>
      <dgm:spPr/>
      <dgm:t>
        <a:bodyPr/>
        <a:lstStyle/>
        <a:p>
          <a:endParaRPr lang="en-US"/>
        </a:p>
      </dgm:t>
    </dgm:pt>
    <dgm:pt modelId="{193E82A2-8152-4856-869C-F62F673D46A0}" type="pres">
      <dgm:prSet presAssocID="{A66CCA6A-DF51-4B52-BA80-E7778E3C842E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CAC84-D0B7-4155-B678-0C99A7A9A225}" type="pres">
      <dgm:prSet presAssocID="{A66CCA6A-DF51-4B52-BA80-E7778E3C842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4EEA8-4CC5-4EC7-8412-2FEC99017790}" type="pres">
      <dgm:prSet presAssocID="{31AEAE39-74D8-449C-A94C-6C7987ED3DD4}" presName="hSp" presStyleCnt="0"/>
      <dgm:spPr/>
      <dgm:t>
        <a:bodyPr/>
        <a:lstStyle/>
        <a:p>
          <a:endParaRPr lang="en-US"/>
        </a:p>
      </dgm:t>
    </dgm:pt>
    <dgm:pt modelId="{F030A34C-4B8C-4BD9-A94E-5DEC69FFA7AD}" type="pres">
      <dgm:prSet presAssocID="{31AEAE39-74D8-449C-A94C-6C7987ED3DD4}" presName="vProcSp" presStyleCnt="0"/>
      <dgm:spPr/>
      <dgm:t>
        <a:bodyPr/>
        <a:lstStyle/>
        <a:p>
          <a:endParaRPr lang="en-US"/>
        </a:p>
      </dgm:t>
    </dgm:pt>
    <dgm:pt modelId="{67022725-FD78-4E1A-A103-E163495ACD04}" type="pres">
      <dgm:prSet presAssocID="{31AEAE39-74D8-449C-A94C-6C7987ED3DD4}" presName="vSp1" presStyleCnt="0"/>
      <dgm:spPr/>
      <dgm:t>
        <a:bodyPr/>
        <a:lstStyle/>
        <a:p>
          <a:endParaRPr lang="en-US"/>
        </a:p>
      </dgm:t>
    </dgm:pt>
    <dgm:pt modelId="{06C41CE5-537A-47F0-B258-F2DC41B709BA}" type="pres">
      <dgm:prSet presAssocID="{31AEAE39-74D8-449C-A94C-6C7987ED3DD4}" presName="simulatedConn" presStyleLbl="solidFgAcc1" presStyleIdx="1" presStyleCnt="3"/>
      <dgm:spPr/>
      <dgm:t>
        <a:bodyPr/>
        <a:lstStyle/>
        <a:p>
          <a:endParaRPr lang="en-US"/>
        </a:p>
      </dgm:t>
    </dgm:pt>
    <dgm:pt modelId="{C66335D9-A165-40CC-827A-3563826E64AE}" type="pres">
      <dgm:prSet presAssocID="{31AEAE39-74D8-449C-A94C-6C7987ED3DD4}" presName="vSp2" presStyleCnt="0"/>
      <dgm:spPr/>
      <dgm:t>
        <a:bodyPr/>
        <a:lstStyle/>
        <a:p>
          <a:endParaRPr lang="en-US"/>
        </a:p>
      </dgm:t>
    </dgm:pt>
    <dgm:pt modelId="{E38E7969-64FF-4438-9AA9-2BB569FC1990}" type="pres">
      <dgm:prSet presAssocID="{31AEAE39-74D8-449C-A94C-6C7987ED3DD4}" presName="sibTrans" presStyleCnt="0"/>
      <dgm:spPr/>
      <dgm:t>
        <a:bodyPr/>
        <a:lstStyle/>
        <a:p>
          <a:endParaRPr lang="en-US"/>
        </a:p>
      </dgm:t>
    </dgm:pt>
    <dgm:pt modelId="{413B279B-331C-4903-A7F2-131A60B21AD7}" type="pres">
      <dgm:prSet presAssocID="{A87DCD8D-2292-46B4-93D0-F1C7F938311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54FCE-4E71-43C6-B7C2-F41F3C776396}" type="pres">
      <dgm:prSet presAssocID="{A87DCD8D-2292-46B4-93D0-F1C7F938311A}" presName="bgRect" presStyleLbl="node1" presStyleIdx="2" presStyleCnt="4" custScaleY="138766" custLinFactNeighborX="-3084" custLinFactNeighborY="-407"/>
      <dgm:spPr/>
      <dgm:t>
        <a:bodyPr/>
        <a:lstStyle/>
        <a:p>
          <a:endParaRPr lang="en-US"/>
        </a:p>
      </dgm:t>
    </dgm:pt>
    <dgm:pt modelId="{F0A685E3-8AD7-475E-A78C-975BFB3FD1AA}" type="pres">
      <dgm:prSet presAssocID="{A87DCD8D-2292-46B4-93D0-F1C7F938311A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A187-1E7B-41A5-AF63-E11C394E7B1A}" type="pres">
      <dgm:prSet presAssocID="{A87DCD8D-2292-46B4-93D0-F1C7F938311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823A-09C4-4A36-851D-E656424148E1}" type="pres">
      <dgm:prSet presAssocID="{E8F44A89-2F10-4BD9-A343-B8E7DA2E1132}" presName="hSp" presStyleCnt="0"/>
      <dgm:spPr/>
      <dgm:t>
        <a:bodyPr/>
        <a:lstStyle/>
        <a:p>
          <a:endParaRPr lang="en-US"/>
        </a:p>
      </dgm:t>
    </dgm:pt>
    <dgm:pt modelId="{6E45E75C-D8EA-4C51-AC11-BC8CFB7D3706}" type="pres">
      <dgm:prSet presAssocID="{E8F44A89-2F10-4BD9-A343-B8E7DA2E1132}" presName="vProcSp" presStyleCnt="0"/>
      <dgm:spPr/>
      <dgm:t>
        <a:bodyPr/>
        <a:lstStyle/>
        <a:p>
          <a:endParaRPr lang="en-US"/>
        </a:p>
      </dgm:t>
    </dgm:pt>
    <dgm:pt modelId="{7FFB28C0-9FAB-4640-94F1-4C494F745803}" type="pres">
      <dgm:prSet presAssocID="{E8F44A89-2F10-4BD9-A343-B8E7DA2E1132}" presName="vSp1" presStyleCnt="0"/>
      <dgm:spPr/>
      <dgm:t>
        <a:bodyPr/>
        <a:lstStyle/>
        <a:p>
          <a:endParaRPr lang="en-US"/>
        </a:p>
      </dgm:t>
    </dgm:pt>
    <dgm:pt modelId="{43280DCB-0839-45B5-8010-2711B12EF034}" type="pres">
      <dgm:prSet presAssocID="{E8F44A89-2F10-4BD9-A343-B8E7DA2E1132}" presName="simulatedConn" presStyleLbl="solidFgAcc1" presStyleIdx="2" presStyleCnt="3"/>
      <dgm:spPr/>
      <dgm:t>
        <a:bodyPr/>
        <a:lstStyle/>
        <a:p>
          <a:endParaRPr lang="en-US"/>
        </a:p>
      </dgm:t>
    </dgm:pt>
    <dgm:pt modelId="{03922049-F5FF-4F59-8E70-6900BBF00015}" type="pres">
      <dgm:prSet presAssocID="{E8F44A89-2F10-4BD9-A343-B8E7DA2E1132}" presName="vSp2" presStyleCnt="0"/>
      <dgm:spPr/>
      <dgm:t>
        <a:bodyPr/>
        <a:lstStyle/>
        <a:p>
          <a:endParaRPr lang="en-US"/>
        </a:p>
      </dgm:t>
    </dgm:pt>
    <dgm:pt modelId="{5A6E6190-5EA9-49CB-BDF9-65F1D13F6DE8}" type="pres">
      <dgm:prSet presAssocID="{E8F44A89-2F10-4BD9-A343-B8E7DA2E1132}" presName="sibTrans" presStyleCnt="0"/>
      <dgm:spPr/>
      <dgm:t>
        <a:bodyPr/>
        <a:lstStyle/>
        <a:p>
          <a:endParaRPr lang="en-US"/>
        </a:p>
      </dgm:t>
    </dgm:pt>
    <dgm:pt modelId="{9EC16583-668E-4265-BDFB-3C31770417D1}" type="pres">
      <dgm:prSet presAssocID="{FB987223-9114-45A2-860F-E172196247C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9A079-0697-4673-A7F8-B5F64E29F0CF}" type="pres">
      <dgm:prSet presAssocID="{FB987223-9114-45A2-860F-E172196247CF}" presName="bgRect" presStyleLbl="node1" presStyleIdx="3" presStyleCnt="4" custScaleY="138766" custLinFactNeighborX="-3904"/>
      <dgm:spPr/>
      <dgm:t>
        <a:bodyPr/>
        <a:lstStyle/>
        <a:p>
          <a:endParaRPr lang="en-US"/>
        </a:p>
      </dgm:t>
    </dgm:pt>
    <dgm:pt modelId="{D4AA560A-F3D3-4356-94E3-B3743F4B5823}" type="pres">
      <dgm:prSet presAssocID="{FB987223-9114-45A2-860F-E172196247CF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369AA-2734-454F-9811-8E1B95A2A02B}" type="pres">
      <dgm:prSet presAssocID="{FB987223-9114-45A2-860F-E172196247C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9EC27-2CD1-4884-BB5D-56C5F9E537FB}" type="presOf" srcId="{FB987223-9114-45A2-860F-E172196247CF}" destId="{D4AA560A-F3D3-4356-94E3-B3743F4B5823}" srcOrd="1" destOrd="0" presId="urn:microsoft.com/office/officeart/2005/8/layout/hProcess7#3"/>
    <dgm:cxn modelId="{B601DB78-0A9A-4692-9E7E-2A2D4F63E4E8}" srcId="{A87DCD8D-2292-46B4-93D0-F1C7F938311A}" destId="{020CA26D-2AF4-48CC-A9E1-93F2C45144A9}" srcOrd="0" destOrd="0" parTransId="{5E9637A3-4F72-4C7E-BDF6-82B6100D3C73}" sibTransId="{28C12EEB-D11E-4769-A83A-ED487DA5F33B}"/>
    <dgm:cxn modelId="{16905DBD-B03F-4D88-8879-F4F873D45A01}" type="presOf" srcId="{020CA26D-2AF4-48CC-A9E1-93F2C45144A9}" destId="{536EA187-1E7B-41A5-AF63-E11C394E7B1A}" srcOrd="0" destOrd="0" presId="urn:microsoft.com/office/officeart/2005/8/layout/hProcess7#3"/>
    <dgm:cxn modelId="{256C7B47-CA1D-47D3-8110-27E8F5E7EC42}" type="presOf" srcId="{FB987223-9114-45A2-860F-E172196247CF}" destId="{5739A079-0697-4673-A7F8-B5F64E29F0CF}" srcOrd="0" destOrd="0" presId="urn:microsoft.com/office/officeart/2005/8/layout/hProcess7#3"/>
    <dgm:cxn modelId="{AC8D670A-5D55-48B3-893A-2080E27F08A2}" type="presOf" srcId="{A87DCD8D-2292-46B4-93D0-F1C7F938311A}" destId="{7FD54FCE-4E71-43C6-B7C2-F41F3C776396}" srcOrd="0" destOrd="0" presId="urn:microsoft.com/office/officeart/2005/8/layout/hProcess7#3"/>
    <dgm:cxn modelId="{DFE1FE0E-A451-4FD4-AEA1-2689E40809CD}" srcId="{A66CCA6A-DF51-4B52-BA80-E7778E3C842E}" destId="{FB28F86F-96A6-4B20-8C43-8049C7942C3E}" srcOrd="0" destOrd="0" parTransId="{887DFA0F-6D55-411A-82BE-DF32FC67EAD9}" sibTransId="{91C1DD9A-2955-4B3E-A82A-789F1A284757}"/>
    <dgm:cxn modelId="{04A55936-EB73-4C77-BE2D-9EB0FDE1692E}" type="presOf" srcId="{A66CCA6A-DF51-4B52-BA80-E7778E3C842E}" destId="{193E82A2-8152-4856-869C-F62F673D46A0}" srcOrd="1" destOrd="0" presId="urn:microsoft.com/office/officeart/2005/8/layout/hProcess7#3"/>
    <dgm:cxn modelId="{23A4CBDE-05FC-4D87-A398-FDF5C512F6F8}" type="presOf" srcId="{9F3D7F94-E6A1-4DBA-BFF8-0C5E5B276197}" destId="{4263D2DC-F45C-472D-9D54-B9630736C941}" srcOrd="0" destOrd="0" presId="urn:microsoft.com/office/officeart/2005/8/layout/hProcess7#3"/>
    <dgm:cxn modelId="{80D99F47-AFA4-4B0C-ACAF-F7A334723850}" srcId="{3C25D3A6-3984-4DC7-BE11-8FC578866B00}" destId="{0DE1DB19-0CF1-468C-ABF6-C68E46250AD3}" srcOrd="0" destOrd="0" parTransId="{896A9FE4-60A2-426B-B632-1D83FD92CB44}" sibTransId="{877E4BDA-6453-4182-A92C-C3FC95F4574A}"/>
    <dgm:cxn modelId="{083EF06B-1285-4BEB-8726-36ED98BD0119}" type="presOf" srcId="{044378BE-3D76-4F11-89F0-0AF763C7D12D}" destId="{233369AA-2734-454F-9811-8E1B95A2A02B}" srcOrd="0" destOrd="0" presId="urn:microsoft.com/office/officeart/2005/8/layout/hProcess7#3"/>
    <dgm:cxn modelId="{9B4398D3-D3DC-4CF1-87D2-120691753FC8}" srcId="{FB987223-9114-45A2-860F-E172196247CF}" destId="{044378BE-3D76-4F11-89F0-0AF763C7D12D}" srcOrd="0" destOrd="0" parTransId="{F0A6030B-5660-4B12-99A9-9DCB7C14EF1C}" sibTransId="{4A4EA6D4-C999-405B-B90A-9F86384FFE18}"/>
    <dgm:cxn modelId="{E6595740-EF6D-4231-AE93-11FD6097C6DE}" srcId="{3C25D3A6-3984-4DC7-BE11-8FC578866B00}" destId="{A87DCD8D-2292-46B4-93D0-F1C7F938311A}" srcOrd="2" destOrd="0" parTransId="{55039346-8DEB-486A-9A40-F2753BCB58D0}" sibTransId="{E8F44A89-2F10-4BD9-A343-B8E7DA2E1132}"/>
    <dgm:cxn modelId="{D146C57C-2443-492C-90DE-4D12F886A7CD}" srcId="{3C25D3A6-3984-4DC7-BE11-8FC578866B00}" destId="{FB987223-9114-45A2-860F-E172196247CF}" srcOrd="3" destOrd="0" parTransId="{B7B0D6F5-99B5-4365-B730-E44A19CBB439}" sibTransId="{374C113A-9084-4625-866F-7DDBF5BD1658}"/>
    <dgm:cxn modelId="{7ACE41CA-9033-49CF-9A11-EB100CFA3CC7}" type="presOf" srcId="{3C25D3A6-3984-4DC7-BE11-8FC578866B00}" destId="{0C130086-8AC4-4634-9AC6-133C410C547B}" srcOrd="0" destOrd="0" presId="urn:microsoft.com/office/officeart/2005/8/layout/hProcess7#3"/>
    <dgm:cxn modelId="{5E5FB1D5-899C-41F9-8F43-872DB135F0C2}" type="presOf" srcId="{A87DCD8D-2292-46B4-93D0-F1C7F938311A}" destId="{F0A685E3-8AD7-475E-A78C-975BFB3FD1AA}" srcOrd="1" destOrd="0" presId="urn:microsoft.com/office/officeart/2005/8/layout/hProcess7#3"/>
    <dgm:cxn modelId="{AD660D38-16C5-4099-9A2B-90D3A46D7744}" srcId="{3C25D3A6-3984-4DC7-BE11-8FC578866B00}" destId="{A66CCA6A-DF51-4B52-BA80-E7778E3C842E}" srcOrd="1" destOrd="0" parTransId="{7C095224-71D7-45E3-AA21-F82BDB43710B}" sibTransId="{31AEAE39-74D8-449C-A94C-6C7987ED3DD4}"/>
    <dgm:cxn modelId="{7D78D4E9-3D76-4976-BAAA-C38855BD2212}" srcId="{0DE1DB19-0CF1-468C-ABF6-C68E46250AD3}" destId="{9F3D7F94-E6A1-4DBA-BFF8-0C5E5B276197}" srcOrd="0" destOrd="0" parTransId="{87982E08-C1D0-4B6A-A6C2-ADBCBBF018EB}" sibTransId="{A71842C7-1C85-4B9D-8AA3-EDAD31388218}"/>
    <dgm:cxn modelId="{388C53F4-EACB-45C1-BE5C-B066B4F54ED9}" type="presOf" srcId="{0DE1DB19-0CF1-468C-ABF6-C68E46250AD3}" destId="{E34BF04C-1775-4FBF-A171-54F277F41773}" srcOrd="1" destOrd="0" presId="urn:microsoft.com/office/officeart/2005/8/layout/hProcess7#3"/>
    <dgm:cxn modelId="{739FE995-565D-4B46-A673-AE77AB2093EC}" type="presOf" srcId="{0DE1DB19-0CF1-468C-ABF6-C68E46250AD3}" destId="{E0BCF0BA-A328-4C1E-A737-CACBE760FB99}" srcOrd="0" destOrd="0" presId="urn:microsoft.com/office/officeart/2005/8/layout/hProcess7#3"/>
    <dgm:cxn modelId="{7745A3F3-A7AF-447E-8E50-F6E115893B9C}" type="presOf" srcId="{A66CCA6A-DF51-4B52-BA80-E7778E3C842E}" destId="{3173C7CF-9E52-4B00-BA22-7FC7E742502B}" srcOrd="0" destOrd="0" presId="urn:microsoft.com/office/officeart/2005/8/layout/hProcess7#3"/>
    <dgm:cxn modelId="{9D0AC3E5-2932-46F5-B63A-28D386AC541A}" type="presOf" srcId="{FB28F86F-96A6-4B20-8C43-8049C7942C3E}" destId="{A60CAC84-D0B7-4155-B678-0C99A7A9A225}" srcOrd="0" destOrd="0" presId="urn:microsoft.com/office/officeart/2005/8/layout/hProcess7#3"/>
    <dgm:cxn modelId="{122D574C-CBE0-4430-955E-8A2A3D9DF470}" type="presParOf" srcId="{0C130086-8AC4-4634-9AC6-133C410C547B}" destId="{7EA01F41-87B8-40E9-A943-1262472AF68F}" srcOrd="0" destOrd="0" presId="urn:microsoft.com/office/officeart/2005/8/layout/hProcess7#3"/>
    <dgm:cxn modelId="{BD8256CF-8386-43E4-B5FB-4D9F54FC9B8E}" type="presParOf" srcId="{7EA01F41-87B8-40E9-A943-1262472AF68F}" destId="{E0BCF0BA-A328-4C1E-A737-CACBE760FB99}" srcOrd="0" destOrd="0" presId="urn:microsoft.com/office/officeart/2005/8/layout/hProcess7#3"/>
    <dgm:cxn modelId="{A8F28998-CF6D-499D-95E6-C57DA7C3DAE0}" type="presParOf" srcId="{7EA01F41-87B8-40E9-A943-1262472AF68F}" destId="{E34BF04C-1775-4FBF-A171-54F277F41773}" srcOrd="1" destOrd="0" presId="urn:microsoft.com/office/officeart/2005/8/layout/hProcess7#3"/>
    <dgm:cxn modelId="{4BD490AA-4850-42ED-98A9-713C7DF5AA02}" type="presParOf" srcId="{7EA01F41-87B8-40E9-A943-1262472AF68F}" destId="{4263D2DC-F45C-472D-9D54-B9630736C941}" srcOrd="2" destOrd="0" presId="urn:microsoft.com/office/officeart/2005/8/layout/hProcess7#3"/>
    <dgm:cxn modelId="{B14C42A3-70BB-4849-BF9B-D0DA00AD19FB}" type="presParOf" srcId="{0C130086-8AC4-4634-9AC6-133C410C547B}" destId="{45A10BC4-ACB9-4FE0-BAB8-8BA35089DA33}" srcOrd="1" destOrd="0" presId="urn:microsoft.com/office/officeart/2005/8/layout/hProcess7#3"/>
    <dgm:cxn modelId="{BAFEBD14-1151-421D-B39E-11FCCC89AEAA}" type="presParOf" srcId="{0C130086-8AC4-4634-9AC6-133C410C547B}" destId="{AF4CE759-CDBE-469B-8347-E63E11F5C034}" srcOrd="2" destOrd="0" presId="urn:microsoft.com/office/officeart/2005/8/layout/hProcess7#3"/>
    <dgm:cxn modelId="{FC793FD8-D708-4264-A25E-759052917B46}" type="presParOf" srcId="{AF4CE759-CDBE-469B-8347-E63E11F5C034}" destId="{269F9B28-9141-4D0E-A966-98B0BAC876E1}" srcOrd="0" destOrd="0" presId="urn:microsoft.com/office/officeart/2005/8/layout/hProcess7#3"/>
    <dgm:cxn modelId="{532F7418-DBA3-496C-906F-255E5F5B0CBB}" type="presParOf" srcId="{AF4CE759-CDBE-469B-8347-E63E11F5C034}" destId="{24B2E1E3-2E34-400B-A196-1377B53398D6}" srcOrd="1" destOrd="0" presId="urn:microsoft.com/office/officeart/2005/8/layout/hProcess7#3"/>
    <dgm:cxn modelId="{3BFA2F35-CB60-4D5F-AE00-DE4772BA8204}" type="presParOf" srcId="{AF4CE759-CDBE-469B-8347-E63E11F5C034}" destId="{A4022A53-EE91-4082-B7D9-DF8E9F3C0821}" srcOrd="2" destOrd="0" presId="urn:microsoft.com/office/officeart/2005/8/layout/hProcess7#3"/>
    <dgm:cxn modelId="{49F822E2-6DAA-463B-82A8-FD76DF1F76F2}" type="presParOf" srcId="{0C130086-8AC4-4634-9AC6-133C410C547B}" destId="{FB900036-A5CE-4361-92A9-33B5A1267F99}" srcOrd="3" destOrd="0" presId="urn:microsoft.com/office/officeart/2005/8/layout/hProcess7#3"/>
    <dgm:cxn modelId="{02521EB6-C519-437E-B97B-237C3CA62805}" type="presParOf" srcId="{0C130086-8AC4-4634-9AC6-133C410C547B}" destId="{3F2CB386-CCBF-47BA-A537-14357910C0E3}" srcOrd="4" destOrd="0" presId="urn:microsoft.com/office/officeart/2005/8/layout/hProcess7#3"/>
    <dgm:cxn modelId="{CB8B3822-BB41-4AEA-97B4-1FF0255C67C8}" type="presParOf" srcId="{3F2CB386-CCBF-47BA-A537-14357910C0E3}" destId="{3173C7CF-9E52-4B00-BA22-7FC7E742502B}" srcOrd="0" destOrd="0" presId="urn:microsoft.com/office/officeart/2005/8/layout/hProcess7#3"/>
    <dgm:cxn modelId="{3E61E4C9-7900-4F77-B8F5-7902FC3FE69A}" type="presParOf" srcId="{3F2CB386-CCBF-47BA-A537-14357910C0E3}" destId="{193E82A2-8152-4856-869C-F62F673D46A0}" srcOrd="1" destOrd="0" presId="urn:microsoft.com/office/officeart/2005/8/layout/hProcess7#3"/>
    <dgm:cxn modelId="{1EECAA9C-AB84-4BDC-A8C6-B38DB9B6D53B}" type="presParOf" srcId="{3F2CB386-CCBF-47BA-A537-14357910C0E3}" destId="{A60CAC84-D0B7-4155-B678-0C99A7A9A225}" srcOrd="2" destOrd="0" presId="urn:microsoft.com/office/officeart/2005/8/layout/hProcess7#3"/>
    <dgm:cxn modelId="{C19C8D71-20EC-4EDF-B2CF-7692EFD8048A}" type="presParOf" srcId="{0C130086-8AC4-4634-9AC6-133C410C547B}" destId="{8C24EEA8-4CC5-4EC7-8412-2FEC99017790}" srcOrd="5" destOrd="0" presId="urn:microsoft.com/office/officeart/2005/8/layout/hProcess7#3"/>
    <dgm:cxn modelId="{9659B5EF-EFC7-4527-B7AF-0B9BA668A7F7}" type="presParOf" srcId="{0C130086-8AC4-4634-9AC6-133C410C547B}" destId="{F030A34C-4B8C-4BD9-A94E-5DEC69FFA7AD}" srcOrd="6" destOrd="0" presId="urn:microsoft.com/office/officeart/2005/8/layout/hProcess7#3"/>
    <dgm:cxn modelId="{387FEBC4-06AA-41C4-BC5E-B270C387DFA0}" type="presParOf" srcId="{F030A34C-4B8C-4BD9-A94E-5DEC69FFA7AD}" destId="{67022725-FD78-4E1A-A103-E163495ACD04}" srcOrd="0" destOrd="0" presId="urn:microsoft.com/office/officeart/2005/8/layout/hProcess7#3"/>
    <dgm:cxn modelId="{EB31F40D-9456-48F7-BF6E-E24DADE5215C}" type="presParOf" srcId="{F030A34C-4B8C-4BD9-A94E-5DEC69FFA7AD}" destId="{06C41CE5-537A-47F0-B258-F2DC41B709BA}" srcOrd="1" destOrd="0" presId="urn:microsoft.com/office/officeart/2005/8/layout/hProcess7#3"/>
    <dgm:cxn modelId="{CF1FBD50-4818-48E0-827A-5E51DC02029C}" type="presParOf" srcId="{F030A34C-4B8C-4BD9-A94E-5DEC69FFA7AD}" destId="{C66335D9-A165-40CC-827A-3563826E64AE}" srcOrd="2" destOrd="0" presId="urn:microsoft.com/office/officeart/2005/8/layout/hProcess7#3"/>
    <dgm:cxn modelId="{901DF78B-8988-4D8B-A247-0BACEC5B31AB}" type="presParOf" srcId="{0C130086-8AC4-4634-9AC6-133C410C547B}" destId="{E38E7969-64FF-4438-9AA9-2BB569FC1990}" srcOrd="7" destOrd="0" presId="urn:microsoft.com/office/officeart/2005/8/layout/hProcess7#3"/>
    <dgm:cxn modelId="{F977AA80-800B-4C55-BC4D-F4227E2D03B0}" type="presParOf" srcId="{0C130086-8AC4-4634-9AC6-133C410C547B}" destId="{413B279B-331C-4903-A7F2-131A60B21AD7}" srcOrd="8" destOrd="0" presId="urn:microsoft.com/office/officeart/2005/8/layout/hProcess7#3"/>
    <dgm:cxn modelId="{7A2F5150-410C-43A8-B2F8-F52C9E879F52}" type="presParOf" srcId="{413B279B-331C-4903-A7F2-131A60B21AD7}" destId="{7FD54FCE-4E71-43C6-B7C2-F41F3C776396}" srcOrd="0" destOrd="0" presId="urn:microsoft.com/office/officeart/2005/8/layout/hProcess7#3"/>
    <dgm:cxn modelId="{89CD432C-0F36-4A63-AEDF-D6913C5DD31F}" type="presParOf" srcId="{413B279B-331C-4903-A7F2-131A60B21AD7}" destId="{F0A685E3-8AD7-475E-A78C-975BFB3FD1AA}" srcOrd="1" destOrd="0" presId="urn:microsoft.com/office/officeart/2005/8/layout/hProcess7#3"/>
    <dgm:cxn modelId="{15922F2C-B603-4C04-9EBF-52BF29E38725}" type="presParOf" srcId="{413B279B-331C-4903-A7F2-131A60B21AD7}" destId="{536EA187-1E7B-41A5-AF63-E11C394E7B1A}" srcOrd="2" destOrd="0" presId="urn:microsoft.com/office/officeart/2005/8/layout/hProcess7#3"/>
    <dgm:cxn modelId="{D8C769DB-0B5F-45BE-B6A9-335887F9009D}" type="presParOf" srcId="{0C130086-8AC4-4634-9AC6-133C410C547B}" destId="{40CE823A-09C4-4A36-851D-E656424148E1}" srcOrd="9" destOrd="0" presId="urn:microsoft.com/office/officeart/2005/8/layout/hProcess7#3"/>
    <dgm:cxn modelId="{09521C32-55FC-4244-9F5F-90CE4876FCBA}" type="presParOf" srcId="{0C130086-8AC4-4634-9AC6-133C410C547B}" destId="{6E45E75C-D8EA-4C51-AC11-BC8CFB7D3706}" srcOrd="10" destOrd="0" presId="urn:microsoft.com/office/officeart/2005/8/layout/hProcess7#3"/>
    <dgm:cxn modelId="{226F6EAF-29F7-42E2-81DE-881C6927C354}" type="presParOf" srcId="{6E45E75C-D8EA-4C51-AC11-BC8CFB7D3706}" destId="{7FFB28C0-9FAB-4640-94F1-4C494F745803}" srcOrd="0" destOrd="0" presId="urn:microsoft.com/office/officeart/2005/8/layout/hProcess7#3"/>
    <dgm:cxn modelId="{A557D5E5-01DF-4FAD-8E75-78BAB7C0CBE2}" type="presParOf" srcId="{6E45E75C-D8EA-4C51-AC11-BC8CFB7D3706}" destId="{43280DCB-0839-45B5-8010-2711B12EF034}" srcOrd="1" destOrd="0" presId="urn:microsoft.com/office/officeart/2005/8/layout/hProcess7#3"/>
    <dgm:cxn modelId="{0F8358D8-A5CA-4D8D-A876-113E82DECBEE}" type="presParOf" srcId="{6E45E75C-D8EA-4C51-AC11-BC8CFB7D3706}" destId="{03922049-F5FF-4F59-8E70-6900BBF00015}" srcOrd="2" destOrd="0" presId="urn:microsoft.com/office/officeart/2005/8/layout/hProcess7#3"/>
    <dgm:cxn modelId="{98648A90-9877-44B7-B1CA-0280F558A1C7}" type="presParOf" srcId="{0C130086-8AC4-4634-9AC6-133C410C547B}" destId="{5A6E6190-5EA9-49CB-BDF9-65F1D13F6DE8}" srcOrd="11" destOrd="0" presId="urn:microsoft.com/office/officeart/2005/8/layout/hProcess7#3"/>
    <dgm:cxn modelId="{36102066-2AB3-48DC-97D7-603365EA42A1}" type="presParOf" srcId="{0C130086-8AC4-4634-9AC6-133C410C547B}" destId="{9EC16583-668E-4265-BDFB-3C31770417D1}" srcOrd="12" destOrd="0" presId="urn:microsoft.com/office/officeart/2005/8/layout/hProcess7#3"/>
    <dgm:cxn modelId="{BBC229DB-CA11-4D9C-93FB-113FE686E4F7}" type="presParOf" srcId="{9EC16583-668E-4265-BDFB-3C31770417D1}" destId="{5739A079-0697-4673-A7F8-B5F64E29F0CF}" srcOrd="0" destOrd="0" presId="urn:microsoft.com/office/officeart/2005/8/layout/hProcess7#3"/>
    <dgm:cxn modelId="{773AD485-E2A9-4C41-8C58-B66C36ED3892}" type="presParOf" srcId="{9EC16583-668E-4265-BDFB-3C31770417D1}" destId="{D4AA560A-F3D3-4356-94E3-B3743F4B5823}" srcOrd="1" destOrd="0" presId="urn:microsoft.com/office/officeart/2005/8/layout/hProcess7#3"/>
    <dgm:cxn modelId="{438C79CA-7DCD-4BCF-AA28-B6906341FDFA}" type="presParOf" srcId="{9EC16583-668E-4265-BDFB-3C31770417D1}" destId="{233369AA-2734-454F-9811-8E1B95A2A02B}" srcOrd="2" destOrd="0" presId="urn:microsoft.com/office/officeart/2005/8/layout/hProcess7#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F2570-0222-4CE0-B650-45D3BF0CCB5C}" type="doc">
      <dgm:prSet loTypeId="urn:microsoft.com/office/officeart/2005/8/layout/list1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7B0AB99-EBB3-4960-9BCE-7D85819B1604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000" smtClean="0">
              <a:latin typeface="+mj-lt"/>
            </a:rPr>
            <a:t>1. PEMILIKAN PENYEDIA LATIHAN KEMAHIRAN (PLK)</a:t>
          </a:r>
          <a:endParaRPr lang="en-US" sz="2000" dirty="0">
            <a:latin typeface="+mj-lt"/>
          </a:endParaRPr>
        </a:p>
      </dgm:t>
    </dgm:pt>
    <dgm:pt modelId="{D4DDF8C5-A120-4CE6-A02F-5AB4EFBE674A}" type="parTrans" cxnId="{6DB7CE90-B820-4613-8F33-52D2C85B0D0E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CE15875A-2934-46E0-AA4E-FDFACC052535}" type="sibTrans" cxnId="{6DB7CE90-B820-4613-8F33-52D2C85B0D0E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FA717E96-F35B-4D50-8EC1-5815FB3D16EC}">
      <dgm:prSet custT="1"/>
      <dgm:spPr>
        <a:solidFill>
          <a:srgbClr val="000066"/>
        </a:solidFill>
      </dgm:spPr>
      <dgm:t>
        <a:bodyPr/>
        <a:lstStyle/>
        <a:p>
          <a:r>
            <a:rPr lang="en-US" sz="2000" smtClean="0">
              <a:latin typeface="+mj-lt"/>
            </a:rPr>
            <a:t>2. PREMIS LATIHAN</a:t>
          </a:r>
          <a:endParaRPr lang="en-US" sz="2000" dirty="0" smtClean="0">
            <a:latin typeface="+mj-lt"/>
          </a:endParaRPr>
        </a:p>
      </dgm:t>
    </dgm:pt>
    <dgm:pt modelId="{0252A1B0-E7B4-4155-A566-7B68F8A162AA}" type="parTrans" cxnId="{95704EA8-EC26-46D6-A276-F45D34012750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D5ECCA51-5FA9-4922-AA4D-5BA0CF330F8D}" type="sibTrans" cxnId="{95704EA8-EC26-46D6-A276-F45D34012750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4455B68C-49F2-4E45-A030-BB9635C14C35}">
      <dgm:prSet custT="1"/>
      <dgm:spPr>
        <a:solidFill>
          <a:srgbClr val="000066"/>
        </a:solidFill>
      </dgm:spPr>
      <dgm:t>
        <a:bodyPr/>
        <a:lstStyle/>
        <a:p>
          <a:r>
            <a:rPr lang="en-US" sz="2000" smtClean="0">
              <a:latin typeface="+mj-lt"/>
            </a:rPr>
            <a:t>3. NAMA PUSAT BERTAULIAH</a:t>
          </a:r>
          <a:endParaRPr lang="en-US" sz="2000" dirty="0" smtClean="0">
            <a:latin typeface="+mj-lt"/>
          </a:endParaRPr>
        </a:p>
      </dgm:t>
    </dgm:pt>
    <dgm:pt modelId="{ABFDE026-5176-4EFD-B7FB-51CC09FD09C3}" type="parTrans" cxnId="{08AFD5B9-CA3A-4DB0-BF7B-069B0EB9FF22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EA1DF3A9-4729-4D12-8A41-38B0E350AA0D}" type="sibTrans" cxnId="{08AFD5B9-CA3A-4DB0-BF7B-069B0EB9FF22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B1C78A8D-685F-4C04-BD5D-AC88519141B7}">
      <dgm:prSet custT="1"/>
      <dgm:spPr>
        <a:solidFill>
          <a:srgbClr val="000066"/>
        </a:solidFill>
      </dgm:spPr>
      <dgm:t>
        <a:bodyPr/>
        <a:lstStyle/>
        <a:p>
          <a:r>
            <a:rPr lang="en-US" sz="2000" smtClean="0">
              <a:latin typeface="+mj-lt"/>
            </a:rPr>
            <a:t>4. KURIKULUM LATIHAN</a:t>
          </a:r>
          <a:endParaRPr lang="en-US" sz="2000" dirty="0" smtClean="0">
            <a:latin typeface="+mj-lt"/>
          </a:endParaRPr>
        </a:p>
      </dgm:t>
    </dgm:pt>
    <dgm:pt modelId="{DBB8FEC6-AA1F-4F74-BEEE-8D551BD352FA}" type="parTrans" cxnId="{722A0B39-0573-48C1-8522-A95972E4238F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0ED84127-40DA-4383-82EB-4DEF0777E3EA}" type="sibTrans" cxnId="{722A0B39-0573-48C1-8522-A95972E4238F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+mj-lt"/>
          </a:endParaRPr>
        </a:p>
      </dgm:t>
    </dgm:pt>
    <dgm:pt modelId="{02F1AB14-CF41-4412-AF00-5518CA3A1916}">
      <dgm:prSet custT="1"/>
      <dgm:spPr>
        <a:solidFill>
          <a:srgbClr val="000066"/>
        </a:solidFill>
      </dgm:spPr>
      <dgm:t>
        <a:bodyPr/>
        <a:lstStyle/>
        <a:p>
          <a:r>
            <a:rPr lang="en-US" sz="2000" smtClean="0">
              <a:latin typeface="+mj-lt"/>
            </a:rPr>
            <a:t>5. KEMUDAHAN FIZIKAL</a:t>
          </a:r>
          <a:endParaRPr lang="en-US" sz="2000" dirty="0" smtClean="0">
            <a:latin typeface="+mj-lt"/>
          </a:endParaRPr>
        </a:p>
      </dgm:t>
    </dgm:pt>
    <dgm:pt modelId="{82FB84DC-B597-47E3-95A8-E021CC7C4D9A}" type="parTrans" cxnId="{B5844471-85D3-4B1D-8F35-CB1AEA4093C2}">
      <dgm:prSet/>
      <dgm:spPr/>
      <dgm:t>
        <a:bodyPr/>
        <a:lstStyle/>
        <a:p>
          <a:endParaRPr lang="en-MY">
            <a:solidFill>
              <a:srgbClr val="000000"/>
            </a:solidFill>
          </a:endParaRPr>
        </a:p>
      </dgm:t>
    </dgm:pt>
    <dgm:pt modelId="{B74BD9AD-4A03-4CD2-B08A-2E45DCD08F8D}" type="sibTrans" cxnId="{B5844471-85D3-4B1D-8F35-CB1AEA4093C2}">
      <dgm:prSet/>
      <dgm:spPr/>
      <dgm:t>
        <a:bodyPr/>
        <a:lstStyle/>
        <a:p>
          <a:endParaRPr lang="en-MY">
            <a:solidFill>
              <a:srgbClr val="000000"/>
            </a:solidFill>
          </a:endParaRPr>
        </a:p>
      </dgm:t>
    </dgm:pt>
    <dgm:pt modelId="{5FA22B99-302F-44FE-88BC-EB687B1C17C4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b="1" dirty="0" smtClean="0">
              <a:latin typeface="+mj-lt"/>
            </a:rPr>
            <a:t>6. PERSONEL PENTAULIAHAN</a:t>
          </a:r>
        </a:p>
      </dgm:t>
    </dgm:pt>
    <dgm:pt modelId="{E91BA3C2-B378-4C78-83DB-207F20C5147B}" type="parTrans" cxnId="{0F40652F-4CFD-458F-B502-834E3B7F90E2}">
      <dgm:prSet/>
      <dgm:spPr/>
      <dgm:t>
        <a:bodyPr/>
        <a:lstStyle/>
        <a:p>
          <a:endParaRPr lang="en-MY">
            <a:solidFill>
              <a:srgbClr val="000000"/>
            </a:solidFill>
          </a:endParaRPr>
        </a:p>
      </dgm:t>
    </dgm:pt>
    <dgm:pt modelId="{3930D33E-07B4-4DD6-9B28-B48562BA5940}" type="sibTrans" cxnId="{0F40652F-4CFD-458F-B502-834E3B7F90E2}">
      <dgm:prSet/>
      <dgm:spPr/>
      <dgm:t>
        <a:bodyPr/>
        <a:lstStyle/>
        <a:p>
          <a:endParaRPr lang="en-MY">
            <a:solidFill>
              <a:srgbClr val="000000"/>
            </a:solidFill>
          </a:endParaRPr>
        </a:p>
      </dgm:t>
    </dgm:pt>
    <dgm:pt modelId="{70AA4A84-1649-4A10-8D57-83A72C36D67E}" type="pres">
      <dgm:prSet presAssocID="{8D3F2570-0222-4CE0-B650-45D3BF0CCB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DB2E3-DC5F-41EA-9EE0-D35D00B76FDE}" type="pres">
      <dgm:prSet presAssocID="{A7B0AB99-EBB3-4960-9BCE-7D85819B1604}" presName="parentLin" presStyleCnt="0"/>
      <dgm:spPr/>
      <dgm:t>
        <a:bodyPr/>
        <a:lstStyle/>
        <a:p>
          <a:endParaRPr lang="en-US"/>
        </a:p>
      </dgm:t>
    </dgm:pt>
    <dgm:pt modelId="{575570DE-8000-4572-846A-9E8460846011}" type="pres">
      <dgm:prSet presAssocID="{A7B0AB99-EBB3-4960-9BCE-7D85819B160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07E12AC-9236-404A-A1C6-F6F90E61597C}" type="pres">
      <dgm:prSet presAssocID="{A7B0AB99-EBB3-4960-9BCE-7D85819B1604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A6A00-BB23-4567-BBE2-B008D8D12E04}" type="pres">
      <dgm:prSet presAssocID="{A7B0AB99-EBB3-4960-9BCE-7D85819B1604}" presName="negativeSpace" presStyleCnt="0"/>
      <dgm:spPr/>
      <dgm:t>
        <a:bodyPr/>
        <a:lstStyle/>
        <a:p>
          <a:endParaRPr lang="en-US"/>
        </a:p>
      </dgm:t>
    </dgm:pt>
    <dgm:pt modelId="{832BA309-9681-4575-B3E3-3A441424B14E}" type="pres">
      <dgm:prSet presAssocID="{A7B0AB99-EBB3-4960-9BCE-7D85819B160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6796D-9CE6-476A-B0D2-487030A8D227}" type="pres">
      <dgm:prSet presAssocID="{CE15875A-2934-46E0-AA4E-FDFACC052535}" presName="spaceBetweenRectangles" presStyleCnt="0"/>
      <dgm:spPr/>
      <dgm:t>
        <a:bodyPr/>
        <a:lstStyle/>
        <a:p>
          <a:endParaRPr lang="en-US"/>
        </a:p>
      </dgm:t>
    </dgm:pt>
    <dgm:pt modelId="{710357FD-57DB-4B43-BFAE-C9A9AEFABE1F}" type="pres">
      <dgm:prSet presAssocID="{FA717E96-F35B-4D50-8EC1-5815FB3D16EC}" presName="parentLin" presStyleCnt="0"/>
      <dgm:spPr/>
      <dgm:t>
        <a:bodyPr/>
        <a:lstStyle/>
        <a:p>
          <a:endParaRPr lang="en-US"/>
        </a:p>
      </dgm:t>
    </dgm:pt>
    <dgm:pt modelId="{40B8D39F-7AF1-4CA4-97C2-6225AE8CE20D}" type="pres">
      <dgm:prSet presAssocID="{FA717E96-F35B-4D50-8EC1-5815FB3D16EC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29B0E2C-E8B5-4595-B873-D32272B01310}" type="pres">
      <dgm:prSet presAssocID="{FA717E96-F35B-4D50-8EC1-5815FB3D16EC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7E006-75C6-45E7-AB1F-BF797A69FF73}" type="pres">
      <dgm:prSet presAssocID="{FA717E96-F35B-4D50-8EC1-5815FB3D16EC}" presName="negativeSpace" presStyleCnt="0"/>
      <dgm:spPr/>
      <dgm:t>
        <a:bodyPr/>
        <a:lstStyle/>
        <a:p>
          <a:endParaRPr lang="en-US"/>
        </a:p>
      </dgm:t>
    </dgm:pt>
    <dgm:pt modelId="{2578BAC7-771A-4D95-A06D-928AD3289705}" type="pres">
      <dgm:prSet presAssocID="{FA717E96-F35B-4D50-8EC1-5815FB3D16E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02E9E-886C-4F56-8C49-F9FE3119A7CC}" type="pres">
      <dgm:prSet presAssocID="{D5ECCA51-5FA9-4922-AA4D-5BA0CF330F8D}" presName="spaceBetweenRectangles" presStyleCnt="0"/>
      <dgm:spPr/>
      <dgm:t>
        <a:bodyPr/>
        <a:lstStyle/>
        <a:p>
          <a:endParaRPr lang="en-US"/>
        </a:p>
      </dgm:t>
    </dgm:pt>
    <dgm:pt modelId="{5EF8835F-A606-47DD-BDC1-447637DE43D2}" type="pres">
      <dgm:prSet presAssocID="{4455B68C-49F2-4E45-A030-BB9635C14C35}" presName="parentLin" presStyleCnt="0"/>
      <dgm:spPr/>
      <dgm:t>
        <a:bodyPr/>
        <a:lstStyle/>
        <a:p>
          <a:endParaRPr lang="en-US"/>
        </a:p>
      </dgm:t>
    </dgm:pt>
    <dgm:pt modelId="{4803A9C1-F362-4454-8A15-A08B2EA50128}" type="pres">
      <dgm:prSet presAssocID="{4455B68C-49F2-4E45-A030-BB9635C14C3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A3850B0E-29DE-4600-A4E6-E120B7482475}" type="pres">
      <dgm:prSet presAssocID="{4455B68C-49F2-4E45-A030-BB9635C14C35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2A1F7-E205-4E69-AE2F-B1B8F2A44BC1}" type="pres">
      <dgm:prSet presAssocID="{4455B68C-49F2-4E45-A030-BB9635C14C35}" presName="negativeSpace" presStyleCnt="0"/>
      <dgm:spPr/>
      <dgm:t>
        <a:bodyPr/>
        <a:lstStyle/>
        <a:p>
          <a:endParaRPr lang="en-US"/>
        </a:p>
      </dgm:t>
    </dgm:pt>
    <dgm:pt modelId="{E70B9E7F-6496-4DE8-8523-A5B2A1AB8DB5}" type="pres">
      <dgm:prSet presAssocID="{4455B68C-49F2-4E45-A030-BB9635C14C35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04636-8BFC-4342-95E3-F75240ED2B33}" type="pres">
      <dgm:prSet presAssocID="{EA1DF3A9-4729-4D12-8A41-38B0E350AA0D}" presName="spaceBetweenRectangles" presStyleCnt="0"/>
      <dgm:spPr/>
      <dgm:t>
        <a:bodyPr/>
        <a:lstStyle/>
        <a:p>
          <a:endParaRPr lang="en-US"/>
        </a:p>
      </dgm:t>
    </dgm:pt>
    <dgm:pt modelId="{B3FCC491-AADA-4702-971E-C7D8F9805DC7}" type="pres">
      <dgm:prSet presAssocID="{B1C78A8D-685F-4C04-BD5D-AC88519141B7}" presName="parentLin" presStyleCnt="0"/>
      <dgm:spPr/>
      <dgm:t>
        <a:bodyPr/>
        <a:lstStyle/>
        <a:p>
          <a:endParaRPr lang="en-US"/>
        </a:p>
      </dgm:t>
    </dgm:pt>
    <dgm:pt modelId="{9383EB1E-0E9D-4A02-8DAA-91E11AA5B6AA}" type="pres">
      <dgm:prSet presAssocID="{B1C78A8D-685F-4C04-BD5D-AC88519141B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47F935CF-DFA3-4D93-821D-0DDF0B2B6E28}" type="pres">
      <dgm:prSet presAssocID="{B1C78A8D-685F-4C04-BD5D-AC88519141B7}" presName="parentText" presStyleLbl="node1" presStyleIdx="3" presStyleCnt="6" custScaleX="142857" custScaleY="1134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76F81-F8CE-422D-B1CD-9BB064E49C3E}" type="pres">
      <dgm:prSet presAssocID="{B1C78A8D-685F-4C04-BD5D-AC88519141B7}" presName="negativeSpace" presStyleCnt="0"/>
      <dgm:spPr/>
      <dgm:t>
        <a:bodyPr/>
        <a:lstStyle/>
        <a:p>
          <a:endParaRPr lang="en-US"/>
        </a:p>
      </dgm:t>
    </dgm:pt>
    <dgm:pt modelId="{AD35147C-481F-462A-9D6A-A6CC065B74C0}" type="pres">
      <dgm:prSet presAssocID="{B1C78A8D-685F-4C04-BD5D-AC88519141B7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6D467-CD23-49BA-827C-44DC4F58D2B2}" type="pres">
      <dgm:prSet presAssocID="{0ED84127-40DA-4383-82EB-4DEF0777E3EA}" presName="spaceBetweenRectangles" presStyleCnt="0"/>
      <dgm:spPr/>
      <dgm:t>
        <a:bodyPr/>
        <a:lstStyle/>
        <a:p>
          <a:endParaRPr lang="en-US"/>
        </a:p>
      </dgm:t>
    </dgm:pt>
    <dgm:pt modelId="{19E5D230-0F83-47FC-97A1-7840E7837640}" type="pres">
      <dgm:prSet presAssocID="{02F1AB14-CF41-4412-AF00-5518CA3A1916}" presName="parentLin" presStyleCnt="0"/>
      <dgm:spPr/>
      <dgm:t>
        <a:bodyPr/>
        <a:lstStyle/>
        <a:p>
          <a:endParaRPr lang="en-US"/>
        </a:p>
      </dgm:t>
    </dgm:pt>
    <dgm:pt modelId="{5BDBFB5B-9FC9-4A1C-B5D3-7A7DA4D2E6EE}" type="pres">
      <dgm:prSet presAssocID="{02F1AB14-CF41-4412-AF00-5518CA3A1916}" presName="parentLeftMargin" presStyleLbl="node1" presStyleIdx="3" presStyleCnt="6"/>
      <dgm:spPr/>
      <dgm:t>
        <a:bodyPr/>
        <a:lstStyle/>
        <a:p>
          <a:endParaRPr lang="en-MY"/>
        </a:p>
      </dgm:t>
    </dgm:pt>
    <dgm:pt modelId="{7B0ECD85-7C52-4F7B-AA9E-E2BF7B868FD2}" type="pres">
      <dgm:prSet presAssocID="{02F1AB14-CF41-4412-AF00-5518CA3A1916}" presName="parentText" presStyleLbl="node1" presStyleIdx="4" presStyleCnt="6" custScaleX="139438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7B8CF3B-46BB-4945-8BE6-8D96F93375DE}" type="pres">
      <dgm:prSet presAssocID="{02F1AB14-CF41-4412-AF00-5518CA3A1916}" presName="negativeSpace" presStyleCnt="0"/>
      <dgm:spPr/>
      <dgm:t>
        <a:bodyPr/>
        <a:lstStyle/>
        <a:p>
          <a:endParaRPr lang="en-US"/>
        </a:p>
      </dgm:t>
    </dgm:pt>
    <dgm:pt modelId="{9195819B-25CA-4625-BCC5-F609FAE181ED}" type="pres">
      <dgm:prSet presAssocID="{02F1AB14-CF41-4412-AF00-5518CA3A191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3F7E5-086F-45FE-91F9-F0524D58F8AE}" type="pres">
      <dgm:prSet presAssocID="{B74BD9AD-4A03-4CD2-B08A-2E45DCD08F8D}" presName="spaceBetweenRectangles" presStyleCnt="0"/>
      <dgm:spPr/>
      <dgm:t>
        <a:bodyPr/>
        <a:lstStyle/>
        <a:p>
          <a:endParaRPr lang="en-US"/>
        </a:p>
      </dgm:t>
    </dgm:pt>
    <dgm:pt modelId="{B27F28D4-CF6B-4349-A2B3-8D38E1FF09A5}" type="pres">
      <dgm:prSet presAssocID="{5FA22B99-302F-44FE-88BC-EB687B1C17C4}" presName="parentLin" presStyleCnt="0"/>
      <dgm:spPr/>
      <dgm:t>
        <a:bodyPr/>
        <a:lstStyle/>
        <a:p>
          <a:endParaRPr lang="en-US"/>
        </a:p>
      </dgm:t>
    </dgm:pt>
    <dgm:pt modelId="{ECE32F94-FF2A-49EC-81F1-984EC55ED729}" type="pres">
      <dgm:prSet presAssocID="{5FA22B99-302F-44FE-88BC-EB687B1C17C4}" presName="parentLeftMargin" presStyleLbl="node1" presStyleIdx="4" presStyleCnt="6"/>
      <dgm:spPr/>
      <dgm:t>
        <a:bodyPr/>
        <a:lstStyle/>
        <a:p>
          <a:endParaRPr lang="en-MY"/>
        </a:p>
      </dgm:t>
    </dgm:pt>
    <dgm:pt modelId="{025F1077-4DAB-40B6-A409-D9915ED2F7BC}" type="pres">
      <dgm:prSet presAssocID="{5FA22B99-302F-44FE-88BC-EB687B1C17C4}" presName="parentText" presStyleLbl="node1" presStyleIdx="5" presStyleCnt="6" custScaleX="145664" custScaleY="24239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389736C-8979-4B99-AC61-216F6B927F80}" type="pres">
      <dgm:prSet presAssocID="{5FA22B99-302F-44FE-88BC-EB687B1C17C4}" presName="negativeSpace" presStyleCnt="0"/>
      <dgm:spPr/>
      <dgm:t>
        <a:bodyPr/>
        <a:lstStyle/>
        <a:p>
          <a:endParaRPr lang="en-US"/>
        </a:p>
      </dgm:t>
    </dgm:pt>
    <dgm:pt modelId="{3ADEE32A-99CE-4708-8C5D-98E55AC3FB56}" type="pres">
      <dgm:prSet presAssocID="{5FA22B99-302F-44FE-88BC-EB687B1C17C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04EA8-EC26-46D6-A276-F45D34012750}" srcId="{8D3F2570-0222-4CE0-B650-45D3BF0CCB5C}" destId="{FA717E96-F35B-4D50-8EC1-5815FB3D16EC}" srcOrd="1" destOrd="0" parTransId="{0252A1B0-E7B4-4155-A566-7B68F8A162AA}" sibTransId="{D5ECCA51-5FA9-4922-AA4D-5BA0CF330F8D}"/>
    <dgm:cxn modelId="{FBE243BF-7834-476B-B5EC-D1E396B076B0}" type="presOf" srcId="{4455B68C-49F2-4E45-A030-BB9635C14C35}" destId="{4803A9C1-F362-4454-8A15-A08B2EA50128}" srcOrd="0" destOrd="0" presId="urn:microsoft.com/office/officeart/2005/8/layout/list1"/>
    <dgm:cxn modelId="{722A0B39-0573-48C1-8522-A95972E4238F}" srcId="{8D3F2570-0222-4CE0-B650-45D3BF0CCB5C}" destId="{B1C78A8D-685F-4C04-BD5D-AC88519141B7}" srcOrd="3" destOrd="0" parTransId="{DBB8FEC6-AA1F-4F74-BEEE-8D551BD352FA}" sibTransId="{0ED84127-40DA-4383-82EB-4DEF0777E3EA}"/>
    <dgm:cxn modelId="{B5844471-85D3-4B1D-8F35-CB1AEA4093C2}" srcId="{8D3F2570-0222-4CE0-B650-45D3BF0CCB5C}" destId="{02F1AB14-CF41-4412-AF00-5518CA3A1916}" srcOrd="4" destOrd="0" parTransId="{82FB84DC-B597-47E3-95A8-E021CC7C4D9A}" sibTransId="{B74BD9AD-4A03-4CD2-B08A-2E45DCD08F8D}"/>
    <dgm:cxn modelId="{398D056B-05BC-48F9-B08D-E2123F345832}" type="presOf" srcId="{5FA22B99-302F-44FE-88BC-EB687B1C17C4}" destId="{ECE32F94-FF2A-49EC-81F1-984EC55ED729}" srcOrd="0" destOrd="0" presId="urn:microsoft.com/office/officeart/2005/8/layout/list1"/>
    <dgm:cxn modelId="{6E695D9E-0D88-41A5-A207-C106F28621E9}" type="presOf" srcId="{02F1AB14-CF41-4412-AF00-5518CA3A1916}" destId="{5BDBFB5B-9FC9-4A1C-B5D3-7A7DA4D2E6EE}" srcOrd="0" destOrd="0" presId="urn:microsoft.com/office/officeart/2005/8/layout/list1"/>
    <dgm:cxn modelId="{85B71829-1362-4B4E-BE01-EC4B684E593E}" type="presOf" srcId="{A7B0AB99-EBB3-4960-9BCE-7D85819B1604}" destId="{F07E12AC-9236-404A-A1C6-F6F90E61597C}" srcOrd="1" destOrd="0" presId="urn:microsoft.com/office/officeart/2005/8/layout/list1"/>
    <dgm:cxn modelId="{6F9ECF4B-2E10-4EFA-9831-FD5C7E73BB55}" type="presOf" srcId="{FA717E96-F35B-4D50-8EC1-5815FB3D16EC}" destId="{40B8D39F-7AF1-4CA4-97C2-6225AE8CE20D}" srcOrd="0" destOrd="0" presId="urn:microsoft.com/office/officeart/2005/8/layout/list1"/>
    <dgm:cxn modelId="{8704EF86-E49B-4DAC-BF45-7B9AA2A890C6}" type="presOf" srcId="{B1C78A8D-685F-4C04-BD5D-AC88519141B7}" destId="{9383EB1E-0E9D-4A02-8DAA-91E11AA5B6AA}" srcOrd="0" destOrd="0" presId="urn:microsoft.com/office/officeart/2005/8/layout/list1"/>
    <dgm:cxn modelId="{08AFD5B9-CA3A-4DB0-BF7B-069B0EB9FF22}" srcId="{8D3F2570-0222-4CE0-B650-45D3BF0CCB5C}" destId="{4455B68C-49F2-4E45-A030-BB9635C14C35}" srcOrd="2" destOrd="0" parTransId="{ABFDE026-5176-4EFD-B7FB-51CC09FD09C3}" sibTransId="{EA1DF3A9-4729-4D12-8A41-38B0E350AA0D}"/>
    <dgm:cxn modelId="{6DB7CE90-B820-4613-8F33-52D2C85B0D0E}" srcId="{8D3F2570-0222-4CE0-B650-45D3BF0CCB5C}" destId="{A7B0AB99-EBB3-4960-9BCE-7D85819B1604}" srcOrd="0" destOrd="0" parTransId="{D4DDF8C5-A120-4CE6-A02F-5AB4EFBE674A}" sibTransId="{CE15875A-2934-46E0-AA4E-FDFACC052535}"/>
    <dgm:cxn modelId="{7D353F69-37F7-4B85-A438-6981CEFCD895}" type="presOf" srcId="{8D3F2570-0222-4CE0-B650-45D3BF0CCB5C}" destId="{70AA4A84-1649-4A10-8D57-83A72C36D67E}" srcOrd="0" destOrd="0" presId="urn:microsoft.com/office/officeart/2005/8/layout/list1"/>
    <dgm:cxn modelId="{07358B3F-B4BF-4D64-99BC-40C464DCC395}" type="presOf" srcId="{4455B68C-49F2-4E45-A030-BB9635C14C35}" destId="{A3850B0E-29DE-4600-A4E6-E120B7482475}" srcOrd="1" destOrd="0" presId="urn:microsoft.com/office/officeart/2005/8/layout/list1"/>
    <dgm:cxn modelId="{19A06F92-E1DA-4422-8A28-C987CBCFDC4D}" type="presOf" srcId="{FA717E96-F35B-4D50-8EC1-5815FB3D16EC}" destId="{A29B0E2C-E8B5-4595-B873-D32272B01310}" srcOrd="1" destOrd="0" presId="urn:microsoft.com/office/officeart/2005/8/layout/list1"/>
    <dgm:cxn modelId="{95C9BA5C-A8B4-4406-B09A-3DCD3C815420}" type="presOf" srcId="{5FA22B99-302F-44FE-88BC-EB687B1C17C4}" destId="{025F1077-4DAB-40B6-A409-D9915ED2F7BC}" srcOrd="1" destOrd="0" presId="urn:microsoft.com/office/officeart/2005/8/layout/list1"/>
    <dgm:cxn modelId="{DF557945-A9A1-4F72-9056-3CFDE266E906}" type="presOf" srcId="{02F1AB14-CF41-4412-AF00-5518CA3A1916}" destId="{7B0ECD85-7C52-4F7B-AA9E-E2BF7B868FD2}" srcOrd="1" destOrd="0" presId="urn:microsoft.com/office/officeart/2005/8/layout/list1"/>
    <dgm:cxn modelId="{2B26D904-7A33-42E0-81FC-C04259C9F714}" type="presOf" srcId="{A7B0AB99-EBB3-4960-9BCE-7D85819B1604}" destId="{575570DE-8000-4572-846A-9E8460846011}" srcOrd="0" destOrd="0" presId="urn:microsoft.com/office/officeart/2005/8/layout/list1"/>
    <dgm:cxn modelId="{B1439D15-B90C-4C0A-8068-0A81B4B365D3}" type="presOf" srcId="{B1C78A8D-685F-4C04-BD5D-AC88519141B7}" destId="{47F935CF-DFA3-4D93-821D-0DDF0B2B6E28}" srcOrd="1" destOrd="0" presId="urn:microsoft.com/office/officeart/2005/8/layout/list1"/>
    <dgm:cxn modelId="{0F40652F-4CFD-458F-B502-834E3B7F90E2}" srcId="{8D3F2570-0222-4CE0-B650-45D3BF0CCB5C}" destId="{5FA22B99-302F-44FE-88BC-EB687B1C17C4}" srcOrd="5" destOrd="0" parTransId="{E91BA3C2-B378-4C78-83DB-207F20C5147B}" sibTransId="{3930D33E-07B4-4DD6-9B28-B48562BA5940}"/>
    <dgm:cxn modelId="{A5000A5F-3C9C-42FF-9125-FD96ED72F977}" type="presParOf" srcId="{70AA4A84-1649-4A10-8D57-83A72C36D67E}" destId="{028DB2E3-DC5F-41EA-9EE0-D35D00B76FDE}" srcOrd="0" destOrd="0" presId="urn:microsoft.com/office/officeart/2005/8/layout/list1"/>
    <dgm:cxn modelId="{773C5374-5028-4CA8-A98C-19F2D2C11F62}" type="presParOf" srcId="{028DB2E3-DC5F-41EA-9EE0-D35D00B76FDE}" destId="{575570DE-8000-4572-846A-9E8460846011}" srcOrd="0" destOrd="0" presId="urn:microsoft.com/office/officeart/2005/8/layout/list1"/>
    <dgm:cxn modelId="{A2B5E5D5-35A3-46B8-B704-03485B0BFD49}" type="presParOf" srcId="{028DB2E3-DC5F-41EA-9EE0-D35D00B76FDE}" destId="{F07E12AC-9236-404A-A1C6-F6F90E61597C}" srcOrd="1" destOrd="0" presId="urn:microsoft.com/office/officeart/2005/8/layout/list1"/>
    <dgm:cxn modelId="{F58F2DA6-6579-4802-9222-1694BCC5714A}" type="presParOf" srcId="{70AA4A84-1649-4A10-8D57-83A72C36D67E}" destId="{5E8A6A00-BB23-4567-BBE2-B008D8D12E04}" srcOrd="1" destOrd="0" presId="urn:microsoft.com/office/officeart/2005/8/layout/list1"/>
    <dgm:cxn modelId="{313AC274-C406-4171-8641-521EB33A8C0B}" type="presParOf" srcId="{70AA4A84-1649-4A10-8D57-83A72C36D67E}" destId="{832BA309-9681-4575-B3E3-3A441424B14E}" srcOrd="2" destOrd="0" presId="urn:microsoft.com/office/officeart/2005/8/layout/list1"/>
    <dgm:cxn modelId="{D611D2A1-6BD5-4356-B1E0-5B18C7568583}" type="presParOf" srcId="{70AA4A84-1649-4A10-8D57-83A72C36D67E}" destId="{E0B6796D-9CE6-476A-B0D2-487030A8D227}" srcOrd="3" destOrd="0" presId="urn:microsoft.com/office/officeart/2005/8/layout/list1"/>
    <dgm:cxn modelId="{5AE1A128-35FB-429F-B38B-CEFC6141EAC9}" type="presParOf" srcId="{70AA4A84-1649-4A10-8D57-83A72C36D67E}" destId="{710357FD-57DB-4B43-BFAE-C9A9AEFABE1F}" srcOrd="4" destOrd="0" presId="urn:microsoft.com/office/officeart/2005/8/layout/list1"/>
    <dgm:cxn modelId="{EFB8A919-E131-4D19-8F8F-04087BD7AB4E}" type="presParOf" srcId="{710357FD-57DB-4B43-BFAE-C9A9AEFABE1F}" destId="{40B8D39F-7AF1-4CA4-97C2-6225AE8CE20D}" srcOrd="0" destOrd="0" presId="urn:microsoft.com/office/officeart/2005/8/layout/list1"/>
    <dgm:cxn modelId="{EB15F56D-E04C-47E3-9610-D9D9EAF2BA13}" type="presParOf" srcId="{710357FD-57DB-4B43-BFAE-C9A9AEFABE1F}" destId="{A29B0E2C-E8B5-4595-B873-D32272B01310}" srcOrd="1" destOrd="0" presId="urn:microsoft.com/office/officeart/2005/8/layout/list1"/>
    <dgm:cxn modelId="{6787993C-D8D8-4662-8EFA-555E6ABE1107}" type="presParOf" srcId="{70AA4A84-1649-4A10-8D57-83A72C36D67E}" destId="{9F47E006-75C6-45E7-AB1F-BF797A69FF73}" srcOrd="5" destOrd="0" presId="urn:microsoft.com/office/officeart/2005/8/layout/list1"/>
    <dgm:cxn modelId="{A3852DC8-83E5-4A8B-91AD-E6A6FBCEBCBC}" type="presParOf" srcId="{70AA4A84-1649-4A10-8D57-83A72C36D67E}" destId="{2578BAC7-771A-4D95-A06D-928AD3289705}" srcOrd="6" destOrd="0" presId="urn:microsoft.com/office/officeart/2005/8/layout/list1"/>
    <dgm:cxn modelId="{64FEFA9A-AF99-46E1-827C-B59E781E1291}" type="presParOf" srcId="{70AA4A84-1649-4A10-8D57-83A72C36D67E}" destId="{ECF02E9E-886C-4F56-8C49-F9FE3119A7CC}" srcOrd="7" destOrd="0" presId="urn:microsoft.com/office/officeart/2005/8/layout/list1"/>
    <dgm:cxn modelId="{57304BB0-54EE-4A6A-ADDB-77333990EE7A}" type="presParOf" srcId="{70AA4A84-1649-4A10-8D57-83A72C36D67E}" destId="{5EF8835F-A606-47DD-BDC1-447637DE43D2}" srcOrd="8" destOrd="0" presId="urn:microsoft.com/office/officeart/2005/8/layout/list1"/>
    <dgm:cxn modelId="{773B166E-CC69-4FFF-82CF-41D6290085C0}" type="presParOf" srcId="{5EF8835F-A606-47DD-BDC1-447637DE43D2}" destId="{4803A9C1-F362-4454-8A15-A08B2EA50128}" srcOrd="0" destOrd="0" presId="urn:microsoft.com/office/officeart/2005/8/layout/list1"/>
    <dgm:cxn modelId="{B91F60CA-EAEF-4677-8893-720421A4677F}" type="presParOf" srcId="{5EF8835F-A606-47DD-BDC1-447637DE43D2}" destId="{A3850B0E-29DE-4600-A4E6-E120B7482475}" srcOrd="1" destOrd="0" presId="urn:microsoft.com/office/officeart/2005/8/layout/list1"/>
    <dgm:cxn modelId="{437971B1-1FBE-46E6-87F0-DD6E512D0684}" type="presParOf" srcId="{70AA4A84-1649-4A10-8D57-83A72C36D67E}" destId="{21B2A1F7-E205-4E69-AE2F-B1B8F2A44BC1}" srcOrd="9" destOrd="0" presId="urn:microsoft.com/office/officeart/2005/8/layout/list1"/>
    <dgm:cxn modelId="{77C3CE23-93AC-4FEC-92C3-BAC03E605529}" type="presParOf" srcId="{70AA4A84-1649-4A10-8D57-83A72C36D67E}" destId="{E70B9E7F-6496-4DE8-8523-A5B2A1AB8DB5}" srcOrd="10" destOrd="0" presId="urn:microsoft.com/office/officeart/2005/8/layout/list1"/>
    <dgm:cxn modelId="{B8C682F0-A2E0-46B1-90CF-EE22AC7EA42C}" type="presParOf" srcId="{70AA4A84-1649-4A10-8D57-83A72C36D67E}" destId="{54704636-8BFC-4342-95E3-F75240ED2B33}" srcOrd="11" destOrd="0" presId="urn:microsoft.com/office/officeart/2005/8/layout/list1"/>
    <dgm:cxn modelId="{6E2EFE2C-377B-4ED9-A055-5DAC07F4872E}" type="presParOf" srcId="{70AA4A84-1649-4A10-8D57-83A72C36D67E}" destId="{B3FCC491-AADA-4702-971E-C7D8F9805DC7}" srcOrd="12" destOrd="0" presId="urn:microsoft.com/office/officeart/2005/8/layout/list1"/>
    <dgm:cxn modelId="{5BE58BF6-529F-4728-9DCD-81E437AFC807}" type="presParOf" srcId="{B3FCC491-AADA-4702-971E-C7D8F9805DC7}" destId="{9383EB1E-0E9D-4A02-8DAA-91E11AA5B6AA}" srcOrd="0" destOrd="0" presId="urn:microsoft.com/office/officeart/2005/8/layout/list1"/>
    <dgm:cxn modelId="{574C5004-4539-4E90-80AD-5254B40605CC}" type="presParOf" srcId="{B3FCC491-AADA-4702-971E-C7D8F9805DC7}" destId="{47F935CF-DFA3-4D93-821D-0DDF0B2B6E28}" srcOrd="1" destOrd="0" presId="urn:microsoft.com/office/officeart/2005/8/layout/list1"/>
    <dgm:cxn modelId="{305BD517-A03F-4626-8A32-356D2BC291C0}" type="presParOf" srcId="{70AA4A84-1649-4A10-8D57-83A72C36D67E}" destId="{18076F81-F8CE-422D-B1CD-9BB064E49C3E}" srcOrd="13" destOrd="0" presId="urn:microsoft.com/office/officeart/2005/8/layout/list1"/>
    <dgm:cxn modelId="{F66D44F7-84E9-477E-B06D-966A1A1EFAEE}" type="presParOf" srcId="{70AA4A84-1649-4A10-8D57-83A72C36D67E}" destId="{AD35147C-481F-462A-9D6A-A6CC065B74C0}" srcOrd="14" destOrd="0" presId="urn:microsoft.com/office/officeart/2005/8/layout/list1"/>
    <dgm:cxn modelId="{37554A70-1C97-4AE5-812A-D4DFD38A46A5}" type="presParOf" srcId="{70AA4A84-1649-4A10-8D57-83A72C36D67E}" destId="{06F6D467-CD23-49BA-827C-44DC4F58D2B2}" srcOrd="15" destOrd="0" presId="urn:microsoft.com/office/officeart/2005/8/layout/list1"/>
    <dgm:cxn modelId="{9EA0F846-5221-4391-9619-D9F92CD81200}" type="presParOf" srcId="{70AA4A84-1649-4A10-8D57-83A72C36D67E}" destId="{19E5D230-0F83-47FC-97A1-7840E7837640}" srcOrd="16" destOrd="0" presId="urn:microsoft.com/office/officeart/2005/8/layout/list1"/>
    <dgm:cxn modelId="{BA52DB33-82AC-4BAA-B0E5-40B94D6A10D0}" type="presParOf" srcId="{19E5D230-0F83-47FC-97A1-7840E7837640}" destId="{5BDBFB5B-9FC9-4A1C-B5D3-7A7DA4D2E6EE}" srcOrd="0" destOrd="0" presId="urn:microsoft.com/office/officeart/2005/8/layout/list1"/>
    <dgm:cxn modelId="{779BAA37-97FA-486D-9AB2-968BCAE95675}" type="presParOf" srcId="{19E5D230-0F83-47FC-97A1-7840E7837640}" destId="{7B0ECD85-7C52-4F7B-AA9E-E2BF7B868FD2}" srcOrd="1" destOrd="0" presId="urn:microsoft.com/office/officeart/2005/8/layout/list1"/>
    <dgm:cxn modelId="{B9C564E8-06E1-48CC-B01C-930199156CA3}" type="presParOf" srcId="{70AA4A84-1649-4A10-8D57-83A72C36D67E}" destId="{77B8CF3B-46BB-4945-8BE6-8D96F93375DE}" srcOrd="17" destOrd="0" presId="urn:microsoft.com/office/officeart/2005/8/layout/list1"/>
    <dgm:cxn modelId="{5EF7301D-9BFE-41BE-ABFB-E3BAA763955F}" type="presParOf" srcId="{70AA4A84-1649-4A10-8D57-83A72C36D67E}" destId="{9195819B-25CA-4625-BCC5-F609FAE181ED}" srcOrd="18" destOrd="0" presId="urn:microsoft.com/office/officeart/2005/8/layout/list1"/>
    <dgm:cxn modelId="{E91B4E99-65CA-48F0-93D3-02BE6A19650D}" type="presParOf" srcId="{70AA4A84-1649-4A10-8D57-83A72C36D67E}" destId="{5103F7E5-086F-45FE-91F9-F0524D58F8AE}" srcOrd="19" destOrd="0" presId="urn:microsoft.com/office/officeart/2005/8/layout/list1"/>
    <dgm:cxn modelId="{3FDB4AE2-4BCE-4446-A240-93442B63605F}" type="presParOf" srcId="{70AA4A84-1649-4A10-8D57-83A72C36D67E}" destId="{B27F28D4-CF6B-4349-A2B3-8D38E1FF09A5}" srcOrd="20" destOrd="0" presId="urn:microsoft.com/office/officeart/2005/8/layout/list1"/>
    <dgm:cxn modelId="{FB944532-1D48-47CA-B578-FA8ACFE1644E}" type="presParOf" srcId="{B27F28D4-CF6B-4349-A2B3-8D38E1FF09A5}" destId="{ECE32F94-FF2A-49EC-81F1-984EC55ED729}" srcOrd="0" destOrd="0" presId="urn:microsoft.com/office/officeart/2005/8/layout/list1"/>
    <dgm:cxn modelId="{B593432F-270E-4F2F-A621-153C342E8F49}" type="presParOf" srcId="{B27F28D4-CF6B-4349-A2B3-8D38E1FF09A5}" destId="{025F1077-4DAB-40B6-A409-D9915ED2F7BC}" srcOrd="1" destOrd="0" presId="urn:microsoft.com/office/officeart/2005/8/layout/list1"/>
    <dgm:cxn modelId="{DF189418-DD59-422D-A6AE-8E88710024F2}" type="presParOf" srcId="{70AA4A84-1649-4A10-8D57-83A72C36D67E}" destId="{D389736C-8979-4B99-AC61-216F6B927F80}" srcOrd="21" destOrd="0" presId="urn:microsoft.com/office/officeart/2005/8/layout/list1"/>
    <dgm:cxn modelId="{74636DBD-977D-4866-8E97-E318001CDD44}" type="presParOf" srcId="{70AA4A84-1649-4A10-8D57-83A72C36D67E}" destId="{3ADEE32A-99CE-4708-8C5D-98E55AC3FB5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27B54-FABF-4EE0-970F-1D0CA8D0B41F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64A9BD0E-64ED-4090-B5E2-5CCA51B2711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sz="25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endParaRPr lang="en-SG" sz="25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5E711C-E1D0-44A8-A034-E28CE1935AA0}" type="parTrans" cxnId="{517005B0-DDAE-478F-92E4-7B07D09107D4}">
      <dgm:prSet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21F85D-103A-4A99-9EBA-996C021A7986}" type="sibTrans" cxnId="{517005B0-DDAE-478F-92E4-7B07D09107D4}">
      <dgm:prSet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0FFA114-B4AD-465F-8443-FEFA250B3B9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</a:t>
          </a:r>
          <a:r>
            <a:rPr lang="en-US" sz="1600" b="1" dirty="0" err="1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Biasa</a:t>
          </a:r>
          <a:endParaRPr lang="en-SG" sz="16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E722D9-222F-4DE2-AE6B-4362703177DC}" type="parTrans" cxnId="{4A52FE47-AE7B-4465-A5B6-D38D2EEAB7C7}">
      <dgm:prSet custT="1"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CE4957-C4BE-4613-9BA8-F2A74A01D2E6}" type="sibTrans" cxnId="{4A52FE47-AE7B-4465-A5B6-D38D2EEAB7C7}">
      <dgm:prSet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FFC588-08A3-4B9C-AEBC-9EFAC447553B}">
      <dgm:prSet phldrT="[Text]" custT="1"/>
      <dgm:spPr/>
      <dgm:t>
        <a:bodyPr/>
        <a:lstStyle/>
        <a:p>
          <a:r>
            <a:rPr lang="en-US" sz="1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PSMB</a:t>
          </a:r>
          <a:endParaRPr lang="en-SG" sz="16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5785865-70F1-4AC4-BF63-0290292E798B}" type="parTrans" cxnId="{81371070-585C-48DB-A8A7-D120227C1E72}">
      <dgm:prSet custT="1"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6B4A651-5B25-4A53-B37C-CBEAF2BB2241}" type="sibTrans" cxnId="{81371070-585C-48DB-A8A7-D120227C1E72}">
      <dgm:prSet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E6C974-9169-4CD7-A71E-648E0385B761}">
      <dgm:prSet custT="1"/>
      <dgm:spPr/>
      <dgm:t>
        <a:bodyPr/>
        <a:lstStyle/>
        <a:p>
          <a:r>
            <a:rPr lang="en-US" sz="1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MOTAC</a:t>
          </a:r>
          <a:endParaRPr lang="en-SG" sz="16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99D19A9-E983-4A91-93E2-0700A65ACB06}" type="parTrans" cxnId="{3A03A530-B806-4EB7-8C0F-AB697F4A6481}">
      <dgm:prSet custT="1"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BE0A79-D661-49B9-B355-D1492A1C572B}" type="sibTrans" cxnId="{3A03A530-B806-4EB7-8C0F-AB697F4A6481}">
      <dgm:prSet/>
      <dgm:spPr/>
      <dgm:t>
        <a:bodyPr/>
        <a:lstStyle/>
        <a:p>
          <a:endParaRPr lang="en-SG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99ABE6-A743-4D55-A6C2-7ED93261FF9C}">
      <dgm:prSet phldrT="[Text]" custT="1"/>
      <dgm:spPr/>
      <dgm:t>
        <a:bodyPr/>
        <a:lstStyle/>
        <a:p>
          <a:r>
            <a:rPr lang="en-SG" sz="1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NCS</a:t>
          </a:r>
          <a:endParaRPr lang="en-SG" sz="16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87A792-9749-4AAE-BF31-F7D2DB395063}" type="parTrans" cxnId="{01E8DCEE-36E7-4ED3-BBFA-F25E65DA9CA5}">
      <dgm:prSet custT="1"/>
      <dgm:spPr/>
      <dgm:t>
        <a:bodyPr/>
        <a:lstStyle/>
        <a:p>
          <a:endParaRPr lang="en-MY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BE1355-A997-43F5-BC47-242074D746A6}" type="sibTrans" cxnId="{01E8DCEE-36E7-4ED3-BBFA-F25E65DA9CA5}">
      <dgm:prSet/>
      <dgm:spPr/>
      <dgm:t>
        <a:bodyPr/>
        <a:lstStyle/>
        <a:p>
          <a:endParaRPr lang="en-MY" sz="160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4C5F75-8733-44A9-9940-FC17445010C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SG" sz="1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Single Tier</a:t>
          </a:r>
          <a:endParaRPr lang="en-SG" sz="16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433B420-410E-42DF-BF65-DAC427EF2E6F}" type="parTrans" cxnId="{CE48858C-ADA7-444C-B8EB-7EA549452FAA}">
      <dgm:prSet/>
      <dgm:spPr/>
      <dgm:t>
        <a:bodyPr/>
        <a:lstStyle/>
        <a:p>
          <a:endParaRPr lang="en-MY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8FDECA6-3BCD-4D59-A925-A074165C3491}" type="sibTrans" cxnId="{CE48858C-ADA7-444C-B8EB-7EA549452FAA}">
      <dgm:prSet/>
      <dgm:spPr/>
      <dgm:t>
        <a:bodyPr/>
        <a:lstStyle/>
        <a:p>
          <a:endParaRPr lang="en-MY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1C42AE-29AD-47B4-80F6-5B2F160A554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VTO</a:t>
          </a:r>
          <a:endParaRPr lang="en-SG" sz="1600" b="1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1FBB5F0-E080-4BBD-A3D4-5C1E66B9D889}" type="parTrans" cxnId="{6840BC37-1654-4859-82D2-8F9BEF7D3044}">
      <dgm:prSet/>
      <dgm:spPr/>
      <dgm:t>
        <a:bodyPr/>
        <a:lstStyle/>
        <a:p>
          <a:endParaRPr lang="en-MY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12FDAB-41D3-46AC-8CD3-06074A7D519A}" type="sibTrans" cxnId="{6840BC37-1654-4859-82D2-8F9BEF7D3044}">
      <dgm:prSet/>
      <dgm:spPr/>
      <dgm:t>
        <a:bodyPr/>
        <a:lstStyle/>
        <a:p>
          <a:endParaRPr lang="en-MY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94CCE0-92F5-4DD2-B01B-BB984B2805BF}" type="pres">
      <dgm:prSet presAssocID="{EE127B54-FABF-4EE0-970F-1D0CA8D0B41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2382C-5BE2-4CAB-A482-2F085D07CE0D}" type="pres">
      <dgm:prSet presAssocID="{EE127B54-FABF-4EE0-970F-1D0CA8D0B41F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7434ECC9-E4D9-476B-B53E-B7B5D4C2BE5F}" type="pres">
      <dgm:prSet presAssocID="{64A9BD0E-64ED-4090-B5E2-5CCA51B2711D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9634DA41-1E51-45AE-8E72-675BE8209E7F}" type="pres">
      <dgm:prSet presAssocID="{00FFA114-B4AD-465F-8443-FEFA250B3B9C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B2803-4F0C-4204-AC14-20CD30041527}" type="pres">
      <dgm:prSet presAssocID="{254C5F75-8733-44A9-9940-FC17445010C5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95BF97C-1AE3-433E-8686-D18753B42A34}" type="pres">
      <dgm:prSet presAssocID="{251C42AE-29AD-47B4-80F6-5B2F160A5540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3637989-5AC4-47AB-9DC7-A4F2BEE4A0C7}" type="pres">
      <dgm:prSet presAssocID="{21FFC588-08A3-4B9C-AEBC-9EFAC447553B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A0CBA-5A9F-414C-A948-FF9D227A0455}" type="pres">
      <dgm:prSet presAssocID="{B8E6C974-9169-4CD7-A71E-648E0385B76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1C41A-B3A6-46B8-B20A-1B722EF98D8C}" type="pres">
      <dgm:prSet presAssocID="{6599ABE6-A743-4D55-A6C2-7ED93261FF9C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8DCEE-36E7-4ED3-BBFA-F25E65DA9CA5}" srcId="{64A9BD0E-64ED-4090-B5E2-5CCA51B2711D}" destId="{6599ABE6-A743-4D55-A6C2-7ED93261FF9C}" srcOrd="5" destOrd="0" parTransId="{0187A792-9749-4AAE-BF31-F7D2DB395063}" sibTransId="{98BE1355-A997-43F5-BC47-242074D746A6}"/>
    <dgm:cxn modelId="{F2BD7C6E-5081-4A5B-8E86-25D8AFA758DD}" type="presOf" srcId="{64A9BD0E-64ED-4090-B5E2-5CCA51B2711D}" destId="{7434ECC9-E4D9-476B-B53E-B7B5D4C2BE5F}" srcOrd="0" destOrd="0" presId="urn:microsoft.com/office/officeart/2005/8/layout/radial3"/>
    <dgm:cxn modelId="{6840BC37-1654-4859-82D2-8F9BEF7D3044}" srcId="{64A9BD0E-64ED-4090-B5E2-5CCA51B2711D}" destId="{251C42AE-29AD-47B4-80F6-5B2F160A5540}" srcOrd="2" destOrd="0" parTransId="{81FBB5F0-E080-4BBD-A3D4-5C1E66B9D889}" sibTransId="{A212FDAB-41D3-46AC-8CD3-06074A7D519A}"/>
    <dgm:cxn modelId="{45888790-8BF1-4F68-BFF5-92C276C2ACA9}" type="presOf" srcId="{00FFA114-B4AD-465F-8443-FEFA250B3B9C}" destId="{9634DA41-1E51-45AE-8E72-675BE8209E7F}" srcOrd="0" destOrd="0" presId="urn:microsoft.com/office/officeart/2005/8/layout/radial3"/>
    <dgm:cxn modelId="{6F1AC5E5-32BF-42A4-A2AD-0FA7E0F55D05}" type="presOf" srcId="{21FFC588-08A3-4B9C-AEBC-9EFAC447553B}" destId="{C3637989-5AC4-47AB-9DC7-A4F2BEE4A0C7}" srcOrd="0" destOrd="0" presId="urn:microsoft.com/office/officeart/2005/8/layout/radial3"/>
    <dgm:cxn modelId="{1D4728BB-4832-453A-8471-7329DD0901D7}" type="presOf" srcId="{251C42AE-29AD-47B4-80F6-5B2F160A5540}" destId="{395BF97C-1AE3-433E-8686-D18753B42A34}" srcOrd="0" destOrd="0" presId="urn:microsoft.com/office/officeart/2005/8/layout/radial3"/>
    <dgm:cxn modelId="{4A52FE47-AE7B-4465-A5B6-D38D2EEAB7C7}" srcId="{64A9BD0E-64ED-4090-B5E2-5CCA51B2711D}" destId="{00FFA114-B4AD-465F-8443-FEFA250B3B9C}" srcOrd="0" destOrd="0" parTransId="{8DE722D9-222F-4DE2-AE6B-4362703177DC}" sibTransId="{B9CE4957-C4BE-4613-9BA8-F2A74A01D2E6}"/>
    <dgm:cxn modelId="{517005B0-DDAE-478F-92E4-7B07D09107D4}" srcId="{EE127B54-FABF-4EE0-970F-1D0CA8D0B41F}" destId="{64A9BD0E-64ED-4090-B5E2-5CCA51B2711D}" srcOrd="0" destOrd="0" parTransId="{1E5E711C-E1D0-44A8-A034-E28CE1935AA0}" sibTransId="{3121F85D-103A-4A99-9EBA-996C021A7986}"/>
    <dgm:cxn modelId="{CE48858C-ADA7-444C-B8EB-7EA549452FAA}" srcId="{64A9BD0E-64ED-4090-B5E2-5CCA51B2711D}" destId="{254C5F75-8733-44A9-9940-FC17445010C5}" srcOrd="1" destOrd="0" parTransId="{A433B420-410E-42DF-BF65-DAC427EF2E6F}" sibTransId="{D8FDECA6-3BCD-4D59-A925-A074165C3491}"/>
    <dgm:cxn modelId="{DE1DA4BA-3B27-4FFB-9588-761A5451F6DD}" type="presOf" srcId="{B8E6C974-9169-4CD7-A71E-648E0385B761}" destId="{0EDA0CBA-5A9F-414C-A948-FF9D227A0455}" srcOrd="0" destOrd="0" presId="urn:microsoft.com/office/officeart/2005/8/layout/radial3"/>
    <dgm:cxn modelId="{EF6CACAA-B4DE-4A13-A0DB-081BD53C73C6}" type="presOf" srcId="{EE127B54-FABF-4EE0-970F-1D0CA8D0B41F}" destId="{3694CCE0-92F5-4DD2-B01B-BB984B2805BF}" srcOrd="0" destOrd="0" presId="urn:microsoft.com/office/officeart/2005/8/layout/radial3"/>
    <dgm:cxn modelId="{2B017090-44EF-4584-B265-EBE865745C67}" type="presOf" srcId="{254C5F75-8733-44A9-9940-FC17445010C5}" destId="{D6DB2803-4F0C-4204-AC14-20CD30041527}" srcOrd="0" destOrd="0" presId="urn:microsoft.com/office/officeart/2005/8/layout/radial3"/>
    <dgm:cxn modelId="{63276C33-0326-4877-818E-FDE8AC0CBA7B}" type="presOf" srcId="{6599ABE6-A743-4D55-A6C2-7ED93261FF9C}" destId="{4EC1C41A-B3A6-46B8-B20A-1B722EF98D8C}" srcOrd="0" destOrd="0" presId="urn:microsoft.com/office/officeart/2005/8/layout/radial3"/>
    <dgm:cxn modelId="{3A03A530-B806-4EB7-8C0F-AB697F4A6481}" srcId="{64A9BD0E-64ED-4090-B5E2-5CCA51B2711D}" destId="{B8E6C974-9169-4CD7-A71E-648E0385B761}" srcOrd="4" destOrd="0" parTransId="{199D19A9-E983-4A91-93E2-0700A65ACB06}" sibTransId="{54BE0A79-D661-49B9-B355-D1492A1C572B}"/>
    <dgm:cxn modelId="{81371070-585C-48DB-A8A7-D120227C1E72}" srcId="{64A9BD0E-64ED-4090-B5E2-5CCA51B2711D}" destId="{21FFC588-08A3-4B9C-AEBC-9EFAC447553B}" srcOrd="3" destOrd="0" parTransId="{75785865-70F1-4AC4-BF63-0290292E798B}" sibTransId="{06B4A651-5B25-4A53-B37C-CBEAF2BB2241}"/>
    <dgm:cxn modelId="{DBD71442-E8B2-451B-8A73-195BAF3CA177}" type="presParOf" srcId="{3694CCE0-92F5-4DD2-B01B-BB984B2805BF}" destId="{7CE2382C-5BE2-4CAB-A482-2F085D07CE0D}" srcOrd="0" destOrd="0" presId="urn:microsoft.com/office/officeart/2005/8/layout/radial3"/>
    <dgm:cxn modelId="{37984F91-18A7-4009-8DB7-398683CE7FFA}" type="presParOf" srcId="{7CE2382C-5BE2-4CAB-A482-2F085D07CE0D}" destId="{7434ECC9-E4D9-476B-B53E-B7B5D4C2BE5F}" srcOrd="0" destOrd="0" presId="urn:microsoft.com/office/officeart/2005/8/layout/radial3"/>
    <dgm:cxn modelId="{C96A8A7F-744D-47A1-8095-2B5979506283}" type="presParOf" srcId="{7CE2382C-5BE2-4CAB-A482-2F085D07CE0D}" destId="{9634DA41-1E51-45AE-8E72-675BE8209E7F}" srcOrd="1" destOrd="0" presId="urn:microsoft.com/office/officeart/2005/8/layout/radial3"/>
    <dgm:cxn modelId="{B75F4A7D-D950-4565-804B-C92988B74B60}" type="presParOf" srcId="{7CE2382C-5BE2-4CAB-A482-2F085D07CE0D}" destId="{D6DB2803-4F0C-4204-AC14-20CD30041527}" srcOrd="2" destOrd="0" presId="urn:microsoft.com/office/officeart/2005/8/layout/radial3"/>
    <dgm:cxn modelId="{0384D017-116B-4E97-BE1A-B308F4843C10}" type="presParOf" srcId="{7CE2382C-5BE2-4CAB-A482-2F085D07CE0D}" destId="{395BF97C-1AE3-433E-8686-D18753B42A34}" srcOrd="3" destOrd="0" presId="urn:microsoft.com/office/officeart/2005/8/layout/radial3"/>
    <dgm:cxn modelId="{7B0E3EAF-E5D1-4416-918E-2D73CEE3908F}" type="presParOf" srcId="{7CE2382C-5BE2-4CAB-A482-2F085D07CE0D}" destId="{C3637989-5AC4-47AB-9DC7-A4F2BEE4A0C7}" srcOrd="4" destOrd="0" presId="urn:microsoft.com/office/officeart/2005/8/layout/radial3"/>
    <dgm:cxn modelId="{7A31CD9C-2D78-42D2-B7C2-46DC2131EBE3}" type="presParOf" srcId="{7CE2382C-5BE2-4CAB-A482-2F085D07CE0D}" destId="{0EDA0CBA-5A9F-414C-A948-FF9D227A0455}" srcOrd="5" destOrd="0" presId="urn:microsoft.com/office/officeart/2005/8/layout/radial3"/>
    <dgm:cxn modelId="{CE15E394-D4E1-455F-9F0C-C37D356AA35E}" type="presParOf" srcId="{7CE2382C-5BE2-4CAB-A482-2F085D07CE0D}" destId="{4EC1C41A-B3A6-46B8-B20A-1B722EF98D8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42E57F-3ECD-4E07-9AD2-B982B7DEE02C}" type="doc">
      <dgm:prSet loTypeId="urn:microsoft.com/office/officeart/2005/8/layout/vList6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MY"/>
        </a:p>
      </dgm:t>
    </dgm:pt>
    <dgm:pt modelId="{7D7F25D4-741A-4EB9-BF4A-696DCF59F763}">
      <dgm:prSet phldrT="[Text]" custT="1"/>
      <dgm:spPr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MY" sz="28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Kerja</a:t>
          </a:r>
          <a:r>
            <a:rPr lang="en-MY" sz="2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Kursus</a:t>
          </a:r>
          <a:endParaRPr lang="en-MY" sz="2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4F3D2B3-ADA8-4980-90B1-B2CC7060CCD4}" type="parTrans" cxnId="{86EFC87F-C59A-4842-8D54-3601FC6F006A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75EE7F7-C49D-49C3-872A-F35E0A34C01C}" type="sibTrans" cxnId="{86EFC87F-C59A-4842-8D54-3601FC6F006A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5F1786-67BE-40D8-9DC4-A5193316C0C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Menyemak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Mengesahkan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Dalaman</a:t>
          </a:r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B12613-A5FA-4B9F-8A11-CFABE99BDF70}" type="parTrans" cxnId="{561ED46D-7856-4FDB-BD30-B3F5B446443E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27AF83-F7E4-45C6-AF1F-CCFC64C77F21}" type="sibTrans" cxnId="{561ED46D-7856-4FDB-BD30-B3F5B446443E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397A2C8-9380-48F9-B95F-009023351142}">
      <dgm:prSet phldrT="[Text]" custT="1"/>
      <dgm:spPr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MY" sz="28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Peperiksaan</a:t>
          </a:r>
          <a:r>
            <a:rPr lang="en-MY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Akhir</a:t>
          </a:r>
          <a:endParaRPr lang="en-MY" sz="28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3E9ED2-8BF1-442A-8F2C-022839A969CF}" type="parTrans" cxnId="{9E7528A0-2D4F-4747-B15A-A2896C893BBD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DB571C-F91A-4579-9E3F-EC970D039D20}" type="sibTrans" cxnId="{9E7528A0-2D4F-4747-B15A-A2896C893BBD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8DA2DE8-BB5C-44F7-BB47-93936725319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Kedatangan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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80%</a:t>
          </a:r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14411E-1B46-44B1-B48F-E71A5B0BC4F2}" type="parTrans" cxnId="{C38E0A2B-7693-42FA-8420-1C731C35CE40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1DC5C7-5999-4126-8F90-DC0FE1EB3DFA}" type="sibTrans" cxnId="{C38E0A2B-7693-42FA-8420-1C731C35CE40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C575432-9412-4F25-8BAF-5A9A947170D5}">
      <dgm:prSet phldrT="[Text]" custT="1"/>
      <dgm:spPr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MY" sz="28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Projek</a:t>
          </a:r>
          <a:r>
            <a:rPr lang="en-MY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Akhir</a:t>
          </a:r>
          <a:endParaRPr lang="en-MY" sz="28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2A999C-2C2B-4461-999C-1B20F5EA93A4}" type="parTrans" cxnId="{9BD328E7-A8E0-4D41-92DA-80A290584F3E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94B8D4-0ECE-4545-B5BA-8011B0C50EE8}" type="sibTrans" cxnId="{9BD328E7-A8E0-4D41-92DA-80A290584F3E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B609F0-7E34-4B05-9BF6-43BA666E06CB}">
      <dgm:prSet phldrT="[Text]" custT="1"/>
      <dgm:spPr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MY" sz="28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Latihan</a:t>
          </a:r>
          <a:r>
            <a:rPr lang="en-MY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Industri</a:t>
          </a:r>
          <a:endParaRPr lang="en-MY" sz="28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592E8F-C843-4808-93A6-CB04E88901DB}" type="parTrans" cxnId="{B6BFB2FB-8F08-4C39-B8C6-60559F43F1EF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2E7A3D6-AA5C-4A7F-AE9F-5B059CBA0102}" type="sibTrans" cxnId="{B6BFB2FB-8F08-4C39-B8C6-60559F43F1EF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13DA337-B38A-4541-BA9D-2197CE8532A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Merangkumi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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25% 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Kehendak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NOSS</a:t>
          </a:r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930775E-A077-43D5-A48C-F32CEDA576BC}" type="parTrans" cxnId="{709B003A-F849-4D4D-9B1D-C0EA0C0B8192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B59CDD4-3647-4F82-8DB0-B28C4C1A4FCE}" type="sibTrans" cxnId="{709B003A-F849-4D4D-9B1D-C0EA0C0B8192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CB68A4-E531-46E8-A8D3-44FF65F12556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Mengesahkan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Buku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Log</a:t>
          </a:r>
          <a:endParaRPr lang="en-MY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88AB039-DF4E-4B78-8A6D-4E88C422BA12}" type="parTrans" cxnId="{C1CEE027-ACD9-4CC2-BFED-8ACCC6A039CC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1F6CD0-29C6-4012-A34D-E7C05A15D71A}" type="sibTrans" cxnId="{C1CEE027-ACD9-4CC2-BFED-8ACCC6A039CC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9DC867B-C1AB-4205-9DF9-EF6D9875708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Boleh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Dibuat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Berkumpulan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Tidak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Melebihi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 3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endParaRPr lang="en-MY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D004F1D-72CD-4017-95E6-2CD74D150591}" type="parTrans" cxnId="{EDB36D1B-B9A1-4F8A-B6B0-B405A14DB0EC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DF46346-5D30-4C51-9A4A-7A31901BEBEE}" type="sibTrans" cxnId="{EDB36D1B-B9A1-4F8A-B6B0-B405A14DB0EC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B9E9DFB-EA40-42AD-BF34-31F28904D1B1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Pembentangan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Setiap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endParaRPr lang="en-MY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C438A2-A1EF-4737-A970-EDB2B85C8109}" type="parTrans" cxnId="{7EF5F00D-ADD5-46A7-ACBE-4C6DA4B989AD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25D46C-D024-42A6-90F8-7673D8E400AF}" type="sibTrans" cxnId="{7EF5F00D-ADD5-46A7-ACBE-4C6DA4B989AD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FC1B458-A058-46E7-98C2-28A07B93BA8E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Pastikan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u="sng" dirty="0" smtClean="0">
              <a:latin typeface="Tahoma" pitchFamily="34" charset="0"/>
              <a:ea typeface="Tahoma" pitchFamily="34" charset="0"/>
              <a:cs typeface="Tahoma" pitchFamily="34" charset="0"/>
            </a:rPr>
            <a:t>LULUS </a:t>
          </a:r>
          <a:r>
            <a:rPr lang="en-US" sz="1400" b="1" u="sng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Kerja</a:t>
          </a:r>
          <a:r>
            <a:rPr lang="en-US" sz="1400" b="1" u="sng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u="sng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Kursus</a:t>
          </a:r>
          <a:r>
            <a:rPr lang="en-US" sz="1400" b="1" u="sng" dirty="0" smtClean="0">
              <a:latin typeface="Tahoma" pitchFamily="34" charset="0"/>
              <a:ea typeface="Tahoma" pitchFamily="34" charset="0"/>
              <a:cs typeface="Tahoma" pitchFamily="34" charset="0"/>
            </a:rPr>
            <a:t>  SEBELUM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Menduduki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Akhir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en-MY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DCDE2F-D667-486A-AA67-492194E1B096}" type="parTrans" cxnId="{4CA2E662-874E-4AE1-8674-26D81AD07632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BCE0FCA-F3FF-48E1-965D-73A898789F5E}" type="sibTrans" cxnId="{4CA2E662-874E-4AE1-8674-26D81AD07632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9E002D3-6E2E-4F7D-B8CE-D1DD109E2E58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Menyemak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Mengesahkan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Core Abilities</a:t>
          </a:r>
          <a:endParaRPr lang="en-MY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D5998A-0F97-4B60-A8B3-62FFACB781CE}" type="parTrans" cxnId="{99CEBEAB-FE9B-423D-9E0D-2D8A7C14EFB6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0BB9B8D-B70E-4236-A31F-839D0DF28899}" type="sibTrans" cxnId="{99CEBEAB-FE9B-423D-9E0D-2D8A7C14EFB6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D323FE7-3C0C-4EBE-A5C3-D6D48D910A8C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Menyemak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Pengesahan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PP &amp; PPD </a:t>
          </a:r>
          <a:endParaRPr lang="en-MY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0076923-CFAB-4D21-89FD-F9C36152AEC4}" type="parTrans" cxnId="{68859548-1571-4E7F-9765-B1F1CB57AB13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79AB5E0-0B75-4829-86E3-45E07771DB74}" type="sibTrans" cxnId="{68859548-1571-4E7F-9765-B1F1CB57AB13}">
      <dgm:prSet/>
      <dgm:spPr/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3437CA-6D4F-4F7F-A70B-6E52815B6EA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Markah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Yang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Diperolehi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 </a:t>
          </a:r>
          <a:r>
            <a:rPr lang="en-US" sz="1400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Markah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Minimum</a:t>
          </a:r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5B95067-04C6-4C1C-86CA-491C29D486D7}" type="parTrans" cxnId="{EDE89ED8-91FE-47D4-9011-A50713C66EBC}">
      <dgm:prSet/>
      <dgm:spPr/>
      <dgm:t>
        <a:bodyPr/>
        <a:lstStyle/>
        <a:p>
          <a:endParaRPr lang="en-US" sz="1400"/>
        </a:p>
      </dgm:t>
    </dgm:pt>
    <dgm:pt modelId="{9808DFEE-0F21-45DE-9F44-8EB3C065F715}" type="sibTrans" cxnId="{EDE89ED8-91FE-47D4-9011-A50713C66EBC}">
      <dgm:prSet/>
      <dgm:spPr/>
      <dgm:t>
        <a:bodyPr/>
        <a:lstStyle/>
        <a:p>
          <a:endParaRPr lang="en-US" sz="1400"/>
        </a:p>
      </dgm:t>
    </dgm:pt>
    <dgm:pt modelId="{030FBF37-F5B1-4361-890E-39C88667B688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MY" sz="1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613242-4513-4899-BE8C-2882922E2F7B}" type="parTrans" cxnId="{045CDCC0-5F5E-49B7-B2E4-266EF95DB4B1}">
      <dgm:prSet/>
      <dgm:spPr/>
      <dgm:t>
        <a:bodyPr/>
        <a:lstStyle/>
        <a:p>
          <a:endParaRPr lang="en-US"/>
        </a:p>
      </dgm:t>
    </dgm:pt>
    <dgm:pt modelId="{6110F16B-9419-46BC-997D-083EE5082EA7}" type="sibTrans" cxnId="{045CDCC0-5F5E-49B7-B2E4-266EF95DB4B1}">
      <dgm:prSet/>
      <dgm:spPr/>
      <dgm:t>
        <a:bodyPr/>
        <a:lstStyle/>
        <a:p>
          <a:endParaRPr lang="en-US"/>
        </a:p>
      </dgm:t>
    </dgm:pt>
    <dgm:pt modelId="{ED8CB059-AC44-43D6-B669-2565A056F39A}" type="pres">
      <dgm:prSet presAssocID="{0942E57F-3ECD-4E07-9AD2-B982B7DEE0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3252869A-80ED-495C-93E8-1ABF8B801409}" type="pres">
      <dgm:prSet presAssocID="{7D7F25D4-741A-4EB9-BF4A-696DCF59F763}" presName="linNode" presStyleCnt="0"/>
      <dgm:spPr/>
    </dgm:pt>
    <dgm:pt modelId="{F24C180F-C5D7-47A3-9244-EF4984CA13A8}" type="pres">
      <dgm:prSet presAssocID="{7D7F25D4-741A-4EB9-BF4A-696DCF59F763}" presName="parentShp" presStyleLbl="node1" presStyleIdx="0" presStyleCnt="4" custScaleY="1892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C10DBED-2B78-43E8-A689-41612893EE18}" type="pres">
      <dgm:prSet presAssocID="{7D7F25D4-741A-4EB9-BF4A-696DCF59F763}" presName="childShp" presStyleLbl="bgAccFollowNode1" presStyleIdx="0" presStyleCnt="4" custScaleY="203556" custLinFactNeighborY="175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B744072-77B6-4ABE-AFC2-CCFAA837D3C0}" type="pres">
      <dgm:prSet presAssocID="{D75EE7F7-C49D-49C3-872A-F35E0A34C01C}" presName="spacing" presStyleCnt="0"/>
      <dgm:spPr/>
    </dgm:pt>
    <dgm:pt modelId="{18FED256-49DC-4A48-BD5E-A1CDBB568F80}" type="pres">
      <dgm:prSet presAssocID="{8397A2C8-9380-48F9-B95F-009023351142}" presName="linNode" presStyleCnt="0"/>
      <dgm:spPr/>
    </dgm:pt>
    <dgm:pt modelId="{06F90917-5959-4CC6-87FB-D4E6CD77AF5B}" type="pres">
      <dgm:prSet presAssocID="{8397A2C8-9380-48F9-B95F-009023351142}" presName="parentShp" presStyleLbl="node1" presStyleIdx="1" presStyleCnt="4" custScaleY="17998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C7DD483-5DB3-4A2D-8DBE-06C8CBE0AE53}" type="pres">
      <dgm:prSet presAssocID="{8397A2C8-9380-48F9-B95F-009023351142}" presName="childShp" presStyleLbl="bgAccFollowNode1" presStyleIdx="1" presStyleCnt="4" custScaleY="20329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4D36467-8AD3-442F-9CF6-9395AE044B48}" type="pres">
      <dgm:prSet presAssocID="{C7DB571C-F91A-4579-9E3F-EC970D039D20}" presName="spacing" presStyleCnt="0"/>
      <dgm:spPr/>
    </dgm:pt>
    <dgm:pt modelId="{A88E4D75-C983-448D-A9B9-152DE93B486A}" type="pres">
      <dgm:prSet presAssocID="{5C575432-9412-4F25-8BAF-5A9A947170D5}" presName="linNode" presStyleCnt="0"/>
      <dgm:spPr/>
    </dgm:pt>
    <dgm:pt modelId="{86712653-E098-44B0-95A8-000410FE21DC}" type="pres">
      <dgm:prSet presAssocID="{5C575432-9412-4F25-8BAF-5A9A947170D5}" presName="parentShp" presStyleLbl="node1" presStyleIdx="2" presStyleCnt="4" custScaleY="1811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EEAD6E-41F3-40D9-B32E-8C7860A8E30D}" type="pres">
      <dgm:prSet presAssocID="{5C575432-9412-4F25-8BAF-5A9A947170D5}" presName="childShp" presStyleLbl="bgAccFollowNode1" presStyleIdx="2" presStyleCnt="4" custScaleY="19310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A794F12-02D4-4230-8C8F-3D6FD488074F}" type="pres">
      <dgm:prSet presAssocID="{9794B8D4-0ECE-4545-B5BA-8011B0C50EE8}" presName="spacing" presStyleCnt="0"/>
      <dgm:spPr/>
    </dgm:pt>
    <dgm:pt modelId="{D74BC64E-BE8A-48E5-8C21-EDE69C150F3F}" type="pres">
      <dgm:prSet presAssocID="{21B609F0-7E34-4B05-9BF6-43BA666E06CB}" presName="linNode" presStyleCnt="0"/>
      <dgm:spPr/>
    </dgm:pt>
    <dgm:pt modelId="{46835712-6489-4DF3-AF0C-E4E543E8731D}" type="pres">
      <dgm:prSet presAssocID="{21B609F0-7E34-4B05-9BF6-43BA666E06CB}" presName="parentShp" presStyleLbl="node1" presStyleIdx="3" presStyleCnt="4" custScaleY="1805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30FACB3-1155-4EFA-8FD1-E90583CD5756}" type="pres">
      <dgm:prSet presAssocID="{21B609F0-7E34-4B05-9BF6-43BA666E06CB}" presName="childShp" presStyleLbl="bgAccFollowNode1" presStyleIdx="3" presStyleCnt="4" custScaleY="20498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CA2E662-874E-4AE1-8674-26D81AD07632}" srcId="{8397A2C8-9380-48F9-B95F-009023351142}" destId="{8FC1B458-A058-46E7-98C2-28A07B93BA8E}" srcOrd="1" destOrd="0" parTransId="{F1DCDE2F-D667-486A-AA67-492194E1B096}" sibTransId="{9BCE0FCA-F3FF-48E1-965D-73A898789F5E}"/>
    <dgm:cxn modelId="{B57B4FEA-B597-41FE-AF51-CA0078970C3E}" type="presOf" srcId="{0942E57F-3ECD-4E07-9AD2-B982B7DEE02C}" destId="{ED8CB059-AC44-43D6-B669-2565A056F39A}" srcOrd="0" destOrd="0" presId="urn:microsoft.com/office/officeart/2005/8/layout/vList6"/>
    <dgm:cxn modelId="{73DC22E2-305D-4E22-9EE0-0AC02FBF64C5}" type="presOf" srcId="{5BCB68A4-E531-46E8-A8D3-44FF65F12556}" destId="{E30FACB3-1155-4EFA-8FD1-E90583CD5756}" srcOrd="0" destOrd="2" presId="urn:microsoft.com/office/officeart/2005/8/layout/vList6"/>
    <dgm:cxn modelId="{B7127396-9928-4D1C-B6B6-D104B3656CCC}" type="presOf" srcId="{B9DC867B-C1AB-4205-9DF9-EF6D9875708B}" destId="{A4EEAD6E-41F3-40D9-B32E-8C7860A8E30D}" srcOrd="0" destOrd="1" presId="urn:microsoft.com/office/officeart/2005/8/layout/vList6"/>
    <dgm:cxn modelId="{561ED46D-7856-4FDB-BD30-B3F5B446443E}" srcId="{7D7F25D4-741A-4EB9-BF4A-696DCF59F763}" destId="{315F1786-67BE-40D8-9DC4-A5193316C0C5}" srcOrd="0" destOrd="0" parTransId="{B8B12613-A5FA-4B9F-8A11-CFABE99BDF70}" sibTransId="{3227AF83-F7E4-45C6-AF1F-CCFC64C77F21}"/>
    <dgm:cxn modelId="{68859548-1571-4E7F-9765-B1F1CB57AB13}" srcId="{7D7F25D4-741A-4EB9-BF4A-696DCF59F763}" destId="{4D323FE7-3C0C-4EBE-A5C3-D6D48D910A8C}" srcOrd="2" destOrd="0" parTransId="{80076923-CFAB-4D21-89FD-F9C36152AEC4}" sibTransId="{879AB5E0-0B75-4829-86E3-45E07771DB74}"/>
    <dgm:cxn modelId="{7EC6CFE4-C9DE-42B3-9016-0B09AA387F49}" type="presOf" srcId="{8FC1B458-A058-46E7-98C2-28A07B93BA8E}" destId="{8C7DD483-5DB3-4A2D-8DBE-06C8CBE0AE53}" srcOrd="0" destOrd="1" presId="urn:microsoft.com/office/officeart/2005/8/layout/vList6"/>
    <dgm:cxn modelId="{5D3ECC95-8288-45AA-841A-569FA804DD5F}" type="presOf" srcId="{973437CA-6D4F-4F7F-A70B-6E52815B6EA2}" destId="{8C7DD483-5DB3-4A2D-8DBE-06C8CBE0AE53}" srcOrd="0" destOrd="0" presId="urn:microsoft.com/office/officeart/2005/8/layout/vList6"/>
    <dgm:cxn modelId="{A92BEC55-1AC4-48F2-B6DE-21F22AE34577}" type="presOf" srcId="{315F1786-67BE-40D8-9DC4-A5193316C0C5}" destId="{0C10DBED-2B78-43E8-A689-41612893EE18}" srcOrd="0" destOrd="0" presId="urn:microsoft.com/office/officeart/2005/8/layout/vList6"/>
    <dgm:cxn modelId="{9E7528A0-2D4F-4747-B15A-A2896C893BBD}" srcId="{0942E57F-3ECD-4E07-9AD2-B982B7DEE02C}" destId="{8397A2C8-9380-48F9-B95F-009023351142}" srcOrd="1" destOrd="0" parTransId="{F93E9ED2-8BF1-442A-8F2C-022839A969CF}" sibTransId="{C7DB571C-F91A-4579-9E3F-EC970D039D20}"/>
    <dgm:cxn modelId="{FBAAFDB5-0E0E-46B0-B3BD-8ADD0200FE7B}" type="presOf" srcId="{21B609F0-7E34-4B05-9BF6-43BA666E06CB}" destId="{46835712-6489-4DF3-AF0C-E4E543E8731D}" srcOrd="0" destOrd="0" presId="urn:microsoft.com/office/officeart/2005/8/layout/vList6"/>
    <dgm:cxn modelId="{709B003A-F849-4D4D-9B1D-C0EA0C0B8192}" srcId="{5C575432-9412-4F25-8BAF-5A9A947170D5}" destId="{D13DA337-B38A-4541-BA9D-2197CE8532A0}" srcOrd="0" destOrd="0" parTransId="{9930775E-A077-43D5-A48C-F32CEDA576BC}" sibTransId="{DB59CDD4-3647-4F82-8DB0-B28C4C1A4FCE}"/>
    <dgm:cxn modelId="{40FDFB78-4CEE-4AB1-81E2-7C4A317BA68A}" type="presOf" srcId="{7D7F25D4-741A-4EB9-BF4A-696DCF59F763}" destId="{F24C180F-C5D7-47A3-9244-EF4984CA13A8}" srcOrd="0" destOrd="0" presId="urn:microsoft.com/office/officeart/2005/8/layout/vList6"/>
    <dgm:cxn modelId="{7EF5F00D-ADD5-46A7-ACBE-4C6DA4B989AD}" srcId="{5C575432-9412-4F25-8BAF-5A9A947170D5}" destId="{CB9E9DFB-EA40-42AD-BF34-31F28904D1B1}" srcOrd="2" destOrd="0" parTransId="{44C438A2-A1EF-4737-A970-EDB2B85C8109}" sibTransId="{7825D46C-D024-42A6-90F8-7673D8E400AF}"/>
    <dgm:cxn modelId="{852A41A0-F2AC-4A36-83F9-9AEA5F165993}" type="presOf" srcId="{030FBF37-F5B1-4361-890E-39C88667B688}" destId="{E30FACB3-1155-4EFA-8FD1-E90583CD5756}" srcOrd="0" destOrd="0" presId="urn:microsoft.com/office/officeart/2005/8/layout/vList6"/>
    <dgm:cxn modelId="{C6DD56CF-3C75-4904-B613-261615D78F5E}" type="presOf" srcId="{5C575432-9412-4F25-8BAF-5A9A947170D5}" destId="{86712653-E098-44B0-95A8-000410FE21DC}" srcOrd="0" destOrd="0" presId="urn:microsoft.com/office/officeart/2005/8/layout/vList6"/>
    <dgm:cxn modelId="{B6BFB2FB-8F08-4C39-B8C6-60559F43F1EF}" srcId="{0942E57F-3ECD-4E07-9AD2-B982B7DEE02C}" destId="{21B609F0-7E34-4B05-9BF6-43BA666E06CB}" srcOrd="3" destOrd="0" parTransId="{95592E8F-C843-4808-93A6-CB04E88901DB}" sibTransId="{12E7A3D6-AA5C-4A7F-AE9F-5B059CBA0102}"/>
    <dgm:cxn modelId="{C38E0A2B-7693-42FA-8420-1C731C35CE40}" srcId="{21B609F0-7E34-4B05-9BF6-43BA666E06CB}" destId="{98DA2DE8-BB5C-44F7-BB47-93936725319E}" srcOrd="1" destOrd="0" parTransId="{9A14411E-1B46-44B1-B48F-E71A5B0BC4F2}" sibTransId="{931DC5C7-5999-4126-8F90-DC0FE1EB3DFA}"/>
    <dgm:cxn modelId="{E0949440-175F-4EC9-BC3E-308098FE62A1}" type="presOf" srcId="{98DA2DE8-BB5C-44F7-BB47-93936725319E}" destId="{E30FACB3-1155-4EFA-8FD1-E90583CD5756}" srcOrd="0" destOrd="1" presId="urn:microsoft.com/office/officeart/2005/8/layout/vList6"/>
    <dgm:cxn modelId="{EDB36D1B-B9A1-4F8A-B6B0-B405A14DB0EC}" srcId="{5C575432-9412-4F25-8BAF-5A9A947170D5}" destId="{B9DC867B-C1AB-4205-9DF9-EF6D9875708B}" srcOrd="1" destOrd="0" parTransId="{4D004F1D-72CD-4017-95E6-2CD74D150591}" sibTransId="{1DF46346-5D30-4C51-9A4A-7A31901BEBEE}"/>
    <dgm:cxn modelId="{DCE6E793-25F2-4222-93B6-34FF6AD3D520}" type="presOf" srcId="{D13DA337-B38A-4541-BA9D-2197CE8532A0}" destId="{A4EEAD6E-41F3-40D9-B32E-8C7860A8E30D}" srcOrd="0" destOrd="0" presId="urn:microsoft.com/office/officeart/2005/8/layout/vList6"/>
    <dgm:cxn modelId="{99CEBEAB-FE9B-423D-9E0D-2D8A7C14EFB6}" srcId="{7D7F25D4-741A-4EB9-BF4A-696DCF59F763}" destId="{89E002D3-6E2E-4F7D-B8CE-D1DD109E2E58}" srcOrd="1" destOrd="0" parTransId="{A5D5998A-0F97-4B60-A8B3-62FFACB781CE}" sibTransId="{90BB9B8D-B70E-4236-A31F-839D0DF28899}"/>
    <dgm:cxn modelId="{4BF1DC2A-53F4-41F8-8E77-028FCFB9077C}" type="presOf" srcId="{CB9E9DFB-EA40-42AD-BF34-31F28904D1B1}" destId="{A4EEAD6E-41F3-40D9-B32E-8C7860A8E30D}" srcOrd="0" destOrd="2" presId="urn:microsoft.com/office/officeart/2005/8/layout/vList6"/>
    <dgm:cxn modelId="{EDE89ED8-91FE-47D4-9011-A50713C66EBC}" srcId="{8397A2C8-9380-48F9-B95F-009023351142}" destId="{973437CA-6D4F-4F7F-A70B-6E52815B6EA2}" srcOrd="0" destOrd="0" parTransId="{05B95067-04C6-4C1C-86CA-491C29D486D7}" sibTransId="{9808DFEE-0F21-45DE-9F44-8EB3C065F715}"/>
    <dgm:cxn modelId="{C1CEE027-ACD9-4CC2-BFED-8ACCC6A039CC}" srcId="{21B609F0-7E34-4B05-9BF6-43BA666E06CB}" destId="{5BCB68A4-E531-46E8-A8D3-44FF65F12556}" srcOrd="2" destOrd="0" parTransId="{488AB039-DF4E-4B78-8A6D-4E88C422BA12}" sibTransId="{631F6CD0-29C6-4012-A34D-E7C05A15D71A}"/>
    <dgm:cxn modelId="{86EFC87F-C59A-4842-8D54-3601FC6F006A}" srcId="{0942E57F-3ECD-4E07-9AD2-B982B7DEE02C}" destId="{7D7F25D4-741A-4EB9-BF4A-696DCF59F763}" srcOrd="0" destOrd="0" parTransId="{24F3D2B3-ADA8-4980-90B1-B2CC7060CCD4}" sibTransId="{D75EE7F7-C49D-49C3-872A-F35E0A34C01C}"/>
    <dgm:cxn modelId="{5A65C9CF-5762-40D6-9FE1-FDCA9C87EFDB}" type="presOf" srcId="{4D323FE7-3C0C-4EBE-A5C3-D6D48D910A8C}" destId="{0C10DBED-2B78-43E8-A689-41612893EE18}" srcOrd="0" destOrd="2" presId="urn:microsoft.com/office/officeart/2005/8/layout/vList6"/>
    <dgm:cxn modelId="{3674E22C-028D-4D45-9FAF-27D6D6FFD642}" type="presOf" srcId="{8397A2C8-9380-48F9-B95F-009023351142}" destId="{06F90917-5959-4CC6-87FB-D4E6CD77AF5B}" srcOrd="0" destOrd="0" presId="urn:microsoft.com/office/officeart/2005/8/layout/vList6"/>
    <dgm:cxn modelId="{E63221FB-42BD-4198-9F5C-AEA4DC5E002D}" type="presOf" srcId="{89E002D3-6E2E-4F7D-B8CE-D1DD109E2E58}" destId="{0C10DBED-2B78-43E8-A689-41612893EE18}" srcOrd="0" destOrd="1" presId="urn:microsoft.com/office/officeart/2005/8/layout/vList6"/>
    <dgm:cxn modelId="{045CDCC0-5F5E-49B7-B2E4-266EF95DB4B1}" srcId="{21B609F0-7E34-4B05-9BF6-43BA666E06CB}" destId="{030FBF37-F5B1-4361-890E-39C88667B688}" srcOrd="0" destOrd="0" parTransId="{4A613242-4513-4899-BE8C-2882922E2F7B}" sibTransId="{6110F16B-9419-46BC-997D-083EE5082EA7}"/>
    <dgm:cxn modelId="{9BD328E7-A8E0-4D41-92DA-80A290584F3E}" srcId="{0942E57F-3ECD-4E07-9AD2-B982B7DEE02C}" destId="{5C575432-9412-4F25-8BAF-5A9A947170D5}" srcOrd="2" destOrd="0" parTransId="{1B2A999C-2C2B-4461-999C-1B20F5EA93A4}" sibTransId="{9794B8D4-0ECE-4545-B5BA-8011B0C50EE8}"/>
    <dgm:cxn modelId="{163AAC56-B8A8-4A60-B623-90763FDB523E}" type="presParOf" srcId="{ED8CB059-AC44-43D6-B669-2565A056F39A}" destId="{3252869A-80ED-495C-93E8-1ABF8B801409}" srcOrd="0" destOrd="0" presId="urn:microsoft.com/office/officeart/2005/8/layout/vList6"/>
    <dgm:cxn modelId="{BFB945CA-1E9E-43BB-A54F-98A636ECFCE9}" type="presParOf" srcId="{3252869A-80ED-495C-93E8-1ABF8B801409}" destId="{F24C180F-C5D7-47A3-9244-EF4984CA13A8}" srcOrd="0" destOrd="0" presId="urn:microsoft.com/office/officeart/2005/8/layout/vList6"/>
    <dgm:cxn modelId="{AB6B0634-6C21-4F0D-9CBE-EF66E50B9EF6}" type="presParOf" srcId="{3252869A-80ED-495C-93E8-1ABF8B801409}" destId="{0C10DBED-2B78-43E8-A689-41612893EE18}" srcOrd="1" destOrd="0" presId="urn:microsoft.com/office/officeart/2005/8/layout/vList6"/>
    <dgm:cxn modelId="{E11F967D-0AD2-4810-BEB0-C89C948F253A}" type="presParOf" srcId="{ED8CB059-AC44-43D6-B669-2565A056F39A}" destId="{4B744072-77B6-4ABE-AFC2-CCFAA837D3C0}" srcOrd="1" destOrd="0" presId="urn:microsoft.com/office/officeart/2005/8/layout/vList6"/>
    <dgm:cxn modelId="{0036CFFA-ABA1-4B95-94E6-BB3904D976A7}" type="presParOf" srcId="{ED8CB059-AC44-43D6-B669-2565A056F39A}" destId="{18FED256-49DC-4A48-BD5E-A1CDBB568F80}" srcOrd="2" destOrd="0" presId="urn:microsoft.com/office/officeart/2005/8/layout/vList6"/>
    <dgm:cxn modelId="{FD2A2D26-337E-423C-991F-D17EAD5D1371}" type="presParOf" srcId="{18FED256-49DC-4A48-BD5E-A1CDBB568F80}" destId="{06F90917-5959-4CC6-87FB-D4E6CD77AF5B}" srcOrd="0" destOrd="0" presId="urn:microsoft.com/office/officeart/2005/8/layout/vList6"/>
    <dgm:cxn modelId="{498318E7-9CE3-4A82-BCFB-CE6BE4C85A3A}" type="presParOf" srcId="{18FED256-49DC-4A48-BD5E-A1CDBB568F80}" destId="{8C7DD483-5DB3-4A2D-8DBE-06C8CBE0AE53}" srcOrd="1" destOrd="0" presId="urn:microsoft.com/office/officeart/2005/8/layout/vList6"/>
    <dgm:cxn modelId="{39B5E352-7393-46C5-84CC-CEC6577A293E}" type="presParOf" srcId="{ED8CB059-AC44-43D6-B669-2565A056F39A}" destId="{44D36467-8AD3-442F-9CF6-9395AE044B48}" srcOrd="3" destOrd="0" presId="urn:microsoft.com/office/officeart/2005/8/layout/vList6"/>
    <dgm:cxn modelId="{95FF54D7-F136-4A7C-9473-AF95E871CEE2}" type="presParOf" srcId="{ED8CB059-AC44-43D6-B669-2565A056F39A}" destId="{A88E4D75-C983-448D-A9B9-152DE93B486A}" srcOrd="4" destOrd="0" presId="urn:microsoft.com/office/officeart/2005/8/layout/vList6"/>
    <dgm:cxn modelId="{86DCA4B1-883C-4554-8E0F-6F6933B0E807}" type="presParOf" srcId="{A88E4D75-C983-448D-A9B9-152DE93B486A}" destId="{86712653-E098-44B0-95A8-000410FE21DC}" srcOrd="0" destOrd="0" presId="urn:microsoft.com/office/officeart/2005/8/layout/vList6"/>
    <dgm:cxn modelId="{6AE5AA87-03A7-4C06-9A8F-5205D07D9ACA}" type="presParOf" srcId="{A88E4D75-C983-448D-A9B9-152DE93B486A}" destId="{A4EEAD6E-41F3-40D9-B32E-8C7860A8E30D}" srcOrd="1" destOrd="0" presId="urn:microsoft.com/office/officeart/2005/8/layout/vList6"/>
    <dgm:cxn modelId="{AE63BA1D-A6EE-49E1-9458-123E47C68388}" type="presParOf" srcId="{ED8CB059-AC44-43D6-B669-2565A056F39A}" destId="{CA794F12-02D4-4230-8C8F-3D6FD488074F}" srcOrd="5" destOrd="0" presId="urn:microsoft.com/office/officeart/2005/8/layout/vList6"/>
    <dgm:cxn modelId="{094718AA-EA17-4CA6-AE6E-DCED4CC46ECE}" type="presParOf" srcId="{ED8CB059-AC44-43D6-B669-2565A056F39A}" destId="{D74BC64E-BE8A-48E5-8C21-EDE69C150F3F}" srcOrd="6" destOrd="0" presId="urn:microsoft.com/office/officeart/2005/8/layout/vList6"/>
    <dgm:cxn modelId="{F59E6E7B-581F-4315-A82C-2907C7C12CF0}" type="presParOf" srcId="{D74BC64E-BE8A-48E5-8C21-EDE69C150F3F}" destId="{46835712-6489-4DF3-AF0C-E4E543E8731D}" srcOrd="0" destOrd="0" presId="urn:microsoft.com/office/officeart/2005/8/layout/vList6"/>
    <dgm:cxn modelId="{991010BF-A24E-4D22-ABFB-60D838547BB3}" type="presParOf" srcId="{D74BC64E-BE8A-48E5-8C21-EDE69C150F3F}" destId="{E30FACB3-1155-4EFA-8FD1-E90583CD57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CF0BA-A328-4C1E-A737-CACBE760FB99}">
      <dsp:nvSpPr>
        <dsp:cNvPr id="0" name=""/>
        <dsp:cNvSpPr/>
      </dsp:nvSpPr>
      <dsp:spPr>
        <a:xfrm>
          <a:off x="0" y="459855"/>
          <a:ext cx="2104978" cy="3440376"/>
        </a:xfrm>
        <a:prstGeom prst="roundRect">
          <a:avLst>
            <a:gd name="adj" fmla="val 5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6200000">
        <a:off x="-1200056" y="1659912"/>
        <a:ext cx="2821108" cy="420995"/>
      </dsp:txXfrm>
    </dsp:sp>
    <dsp:sp modelId="{4263D2DC-F45C-472D-9D54-B9630736C941}">
      <dsp:nvSpPr>
        <dsp:cNvPr id="0" name=""/>
        <dsp:cNvSpPr/>
      </dsp:nvSpPr>
      <dsp:spPr>
        <a:xfrm>
          <a:off x="420995" y="459855"/>
          <a:ext cx="1568208" cy="34403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Setiap</a:t>
          </a:r>
          <a:r>
            <a:rPr lang="en-US" sz="1600" kern="1200" dirty="0" smtClean="0"/>
            <a:t> </a:t>
          </a:r>
          <a:r>
            <a:rPr lang="en-US" sz="1600" b="1" u="sng" kern="1200" dirty="0" err="1" smtClean="0"/>
            <a:t>pentauliahan</a:t>
          </a:r>
          <a:r>
            <a:rPr lang="en-US" sz="1600" kern="1200" dirty="0" smtClean="0"/>
            <a:t> program  yang </a:t>
          </a:r>
          <a:r>
            <a:rPr lang="en-US" sz="1600" kern="1200" dirty="0" err="1" smtClean="0"/>
            <a:t>diluluskan</a:t>
          </a:r>
          <a:r>
            <a:rPr lang="en-US" sz="1600" kern="1200" dirty="0" smtClean="0"/>
            <a:t>,  </a:t>
          </a:r>
          <a:r>
            <a:rPr lang="en-US" sz="1600" kern="1200" dirty="0" err="1" smtClean="0"/>
            <a:t>iainya</a:t>
          </a:r>
          <a:r>
            <a:rPr lang="en-US" sz="1600" kern="1200" dirty="0" smtClean="0"/>
            <a:t> </a:t>
          </a:r>
          <a:r>
            <a:rPr lang="en-US" sz="1600" b="1" u="sng" kern="1200" dirty="0" err="1" smtClean="0"/>
            <a:t>merangkumi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kapasiti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pelatih</a:t>
          </a:r>
          <a:r>
            <a:rPr lang="en-US" sz="1600" b="1" u="sng" kern="1200" dirty="0" smtClean="0"/>
            <a:t>  yang </a:t>
          </a:r>
          <a:r>
            <a:rPr lang="en-US" sz="1600" b="1" u="sng" kern="1200" dirty="0" err="1" smtClean="0"/>
            <a:t>dibenarkan</a:t>
          </a:r>
          <a:r>
            <a:rPr lang="en-US" sz="1600" u="sng" kern="1200" dirty="0" smtClean="0"/>
            <a:t> 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sesuatu</a:t>
          </a:r>
          <a:r>
            <a:rPr lang="en-US" sz="1600" kern="1200" dirty="0" smtClean="0"/>
            <a:t>  program.</a:t>
          </a:r>
          <a:endParaRPr lang="en-US" sz="1600" kern="1200" dirty="0"/>
        </a:p>
      </dsp:txBody>
      <dsp:txXfrm>
        <a:off x="420995" y="459855"/>
        <a:ext cx="1568208" cy="3440376"/>
      </dsp:txXfrm>
    </dsp:sp>
    <dsp:sp modelId="{3173C7CF-9E52-4B00-BA22-7FC7E742502B}">
      <dsp:nvSpPr>
        <dsp:cNvPr id="0" name=""/>
        <dsp:cNvSpPr/>
      </dsp:nvSpPr>
      <dsp:spPr>
        <a:xfrm>
          <a:off x="2150564" y="457203"/>
          <a:ext cx="2404579" cy="3505192"/>
        </a:xfrm>
        <a:prstGeom prst="roundRect">
          <a:avLst>
            <a:gd name="adj" fmla="val 5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6200000">
        <a:off x="953893" y="1653874"/>
        <a:ext cx="2874258" cy="480915"/>
      </dsp:txXfrm>
    </dsp:sp>
    <dsp:sp modelId="{24B2E1E3-2E34-400B-A196-1377B53398D6}">
      <dsp:nvSpPr>
        <dsp:cNvPr id="0" name=""/>
        <dsp:cNvSpPr/>
      </dsp:nvSpPr>
      <dsp:spPr>
        <a:xfrm rot="5400000">
          <a:off x="2005273" y="2464920"/>
          <a:ext cx="371243" cy="31574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AC84-D0B7-4155-B678-0C99A7A9A225}">
      <dsp:nvSpPr>
        <dsp:cNvPr id="0" name=""/>
        <dsp:cNvSpPr/>
      </dsp:nvSpPr>
      <dsp:spPr>
        <a:xfrm>
          <a:off x="2609759" y="457203"/>
          <a:ext cx="1791411" cy="3505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Kapasiti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pelatih</a:t>
          </a:r>
          <a:r>
            <a:rPr lang="en-US" sz="1600" kern="1200" dirty="0" smtClean="0"/>
            <a:t> yang  </a:t>
          </a:r>
          <a:r>
            <a:rPr lang="en-US" sz="1600" kern="1200" dirty="0" err="1" smtClean="0"/>
            <a:t>diluluskan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adalah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berdasarkan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kepada</a:t>
          </a:r>
          <a:r>
            <a:rPr lang="en-US" sz="1600" kern="1200" dirty="0" smtClean="0"/>
            <a:t> </a:t>
          </a:r>
          <a:r>
            <a:rPr lang="en-US" sz="1600" b="1" u="sng" kern="1200" dirty="0" err="1" smtClean="0"/>
            <a:t>keupayaan</a:t>
          </a:r>
          <a:r>
            <a:rPr lang="en-US" sz="1600" b="1" u="sng" kern="1200" dirty="0" smtClean="0"/>
            <a:t> PB/PLK </a:t>
          </a:r>
          <a:r>
            <a:rPr lang="en-US" sz="1600" b="1" u="sng" kern="1200" dirty="0" err="1" smtClean="0"/>
            <a:t>dalam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menyediakan</a:t>
          </a:r>
          <a:r>
            <a:rPr lang="en-US" sz="1600" b="1" u="sng" kern="1200" dirty="0" smtClean="0"/>
            <a:t>  </a:t>
          </a:r>
          <a:r>
            <a:rPr lang="en-US" sz="1600" b="1" u="sng" kern="1200" dirty="0" err="1" smtClean="0"/>
            <a:t>keperluan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personel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pentauliahan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dan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kemudahan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fizikal</a:t>
          </a:r>
          <a:r>
            <a:rPr lang="en-US" sz="1600" b="1" u="sng" kern="1200" dirty="0" smtClean="0"/>
            <a:t> &amp; </a:t>
          </a:r>
          <a:r>
            <a:rPr lang="en-US" sz="1600" b="1" u="sng" kern="1200" dirty="0" err="1" smtClean="0"/>
            <a:t>mesin</a:t>
          </a:r>
          <a:r>
            <a:rPr lang="en-US" sz="1600" b="1" u="sng" kern="1200" dirty="0" smtClean="0"/>
            <a:t> /</a:t>
          </a:r>
          <a:r>
            <a:rPr lang="en-US" sz="1600" b="1" u="sng" kern="1200" dirty="0" err="1" smtClean="0"/>
            <a:t>peralatan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latihan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serta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premis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latihan</a:t>
          </a:r>
          <a:r>
            <a:rPr lang="en-US" sz="1600" b="1" u="sng" kern="1200" dirty="0" smtClean="0"/>
            <a:t> </a:t>
          </a:r>
          <a:r>
            <a:rPr lang="en-US" sz="1600" kern="1200" dirty="0" err="1" smtClean="0"/>
            <a:t>bagi</a:t>
          </a:r>
          <a:r>
            <a:rPr lang="en-US" sz="1600" kern="1200" dirty="0" smtClean="0"/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menampung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kapasiti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pelatih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pada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satu-satu</a:t>
          </a:r>
          <a:r>
            <a:rPr lang="en-US" sz="1600" kern="1200" dirty="0" smtClean="0">
              <a:solidFill>
                <a:schemeClr val="tx1"/>
              </a:solidFill>
            </a:rPr>
            <a:t> masa.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609759" y="457203"/>
        <a:ext cx="1791411" cy="3505192"/>
      </dsp:txXfrm>
    </dsp:sp>
    <dsp:sp modelId="{7FD54FCE-4E71-43C6-B7C2-F41F3C776396}">
      <dsp:nvSpPr>
        <dsp:cNvPr id="0" name=""/>
        <dsp:cNvSpPr/>
      </dsp:nvSpPr>
      <dsp:spPr>
        <a:xfrm>
          <a:off x="4593707" y="446922"/>
          <a:ext cx="2104978" cy="3505192"/>
        </a:xfrm>
        <a:prstGeom prst="roundRect">
          <a:avLst>
            <a:gd name="adj" fmla="val 5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6200000">
        <a:off x="3367076" y="1673554"/>
        <a:ext cx="2874258" cy="420995"/>
      </dsp:txXfrm>
    </dsp:sp>
    <dsp:sp modelId="{06C41CE5-537A-47F0-B258-F2DC41B709BA}">
      <dsp:nvSpPr>
        <dsp:cNvPr id="0" name=""/>
        <dsp:cNvSpPr/>
      </dsp:nvSpPr>
      <dsp:spPr>
        <a:xfrm rot="5400000">
          <a:off x="4483527" y="2464920"/>
          <a:ext cx="371243" cy="31574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EA187-1E7B-41A5-AF63-E11C394E7B1A}">
      <dsp:nvSpPr>
        <dsp:cNvPr id="0" name=""/>
        <dsp:cNvSpPr/>
      </dsp:nvSpPr>
      <dsp:spPr>
        <a:xfrm>
          <a:off x="5014703" y="446922"/>
          <a:ext cx="1568208" cy="3505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Sekiranya</a:t>
          </a:r>
          <a:r>
            <a:rPr lang="en-US" sz="1400" kern="1200" dirty="0" smtClean="0"/>
            <a:t> </a:t>
          </a:r>
          <a:r>
            <a:rPr lang="en-US" sz="1400" u="sng" kern="1200" dirty="0" smtClean="0"/>
            <a:t>PB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telah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diluluskan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bagi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sesuatu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kapasiti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sesuatu</a:t>
          </a:r>
          <a:r>
            <a:rPr lang="en-US" sz="1400" kern="1200" dirty="0" smtClean="0"/>
            <a:t> program 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b="1" u="sng" kern="1200" dirty="0" err="1" smtClean="0"/>
            <a:t>bercadang</a:t>
          </a:r>
          <a:r>
            <a:rPr lang="en-US" sz="1400" b="1" u="sng" kern="1200" dirty="0" smtClean="0"/>
            <a:t> </a:t>
          </a:r>
          <a:r>
            <a:rPr lang="en-US" sz="1400" b="1" u="sng" kern="1200" dirty="0" err="1" smtClean="0"/>
            <a:t>untuk</a:t>
          </a:r>
          <a:r>
            <a:rPr lang="en-US" sz="1400" b="1" u="sng" kern="1200" dirty="0" smtClean="0"/>
            <a:t> </a:t>
          </a:r>
          <a:r>
            <a:rPr lang="en-US" sz="1400" b="1" u="sng" kern="1200" dirty="0" err="1" smtClean="0"/>
            <a:t>menambah</a:t>
          </a:r>
          <a:r>
            <a:rPr lang="en-US" sz="1400" b="1" u="sng" kern="1200" dirty="0" smtClean="0"/>
            <a:t> </a:t>
          </a:r>
          <a:r>
            <a:rPr lang="en-US" sz="1400" b="1" u="sng" kern="1200" dirty="0" err="1" smtClean="0"/>
            <a:t>kapasiti</a:t>
          </a:r>
          <a:r>
            <a:rPr lang="en-US" sz="1400" b="1" u="sng" kern="1200" dirty="0" smtClean="0"/>
            <a:t> </a:t>
          </a:r>
          <a:r>
            <a:rPr lang="en-US" sz="1400" b="1" u="sng" kern="1200" dirty="0" err="1" smtClean="0"/>
            <a:t>pelatih</a:t>
          </a:r>
          <a:r>
            <a:rPr lang="en-US" sz="1400" b="1" u="sng" kern="1200" dirty="0" smtClean="0"/>
            <a:t> </a:t>
          </a:r>
          <a:r>
            <a:rPr lang="en-US" sz="1400" kern="1200" dirty="0" err="1" smtClean="0"/>
            <a:t>bagi</a:t>
          </a:r>
          <a:r>
            <a:rPr lang="en-US" sz="1400" kern="1200" dirty="0" smtClean="0"/>
            <a:t> program </a:t>
          </a:r>
          <a:r>
            <a:rPr lang="en-US" sz="1400" kern="1200" dirty="0" err="1" smtClean="0"/>
            <a:t>tersebut</a:t>
          </a:r>
          <a:r>
            <a:rPr lang="en-US" sz="1400" kern="1200" dirty="0" smtClean="0"/>
            <a:t>, PB </a:t>
          </a:r>
          <a:r>
            <a:rPr lang="en-US" sz="1200" kern="1200" dirty="0" err="1" smtClean="0"/>
            <a:t>perlulah</a:t>
          </a:r>
          <a:r>
            <a:rPr lang="en-US" sz="1400" kern="1200" dirty="0" smtClean="0"/>
            <a:t> </a:t>
          </a:r>
          <a:r>
            <a:rPr lang="en-US" sz="1400" b="1" u="sng" kern="1200" dirty="0" err="1" smtClean="0"/>
            <a:t>mengemukakan</a:t>
          </a:r>
          <a:r>
            <a:rPr lang="en-US" sz="1400" b="1" u="sng" kern="1200" dirty="0" smtClean="0"/>
            <a:t> </a:t>
          </a:r>
          <a:r>
            <a:rPr lang="en-US" sz="1400" b="1" u="sng" kern="1200" dirty="0" err="1" smtClean="0"/>
            <a:t>permohonan</a:t>
          </a:r>
          <a:r>
            <a:rPr lang="en-US" sz="1400" b="1" u="sng" kern="1200" dirty="0" smtClean="0"/>
            <a:t>  </a:t>
          </a:r>
          <a:r>
            <a:rPr lang="en-US" sz="1400" b="1" u="sng" kern="1200" dirty="0" err="1" smtClean="0"/>
            <a:t>kelulusan</a:t>
          </a:r>
          <a:r>
            <a:rPr lang="en-US" sz="1400" b="1" u="sng" kern="1200" dirty="0" smtClean="0"/>
            <a:t> </a:t>
          </a:r>
          <a:r>
            <a:rPr lang="en-US" sz="1400" b="1" u="sng" kern="1200" dirty="0" err="1" smtClean="0"/>
            <a:t>penambahan</a:t>
          </a:r>
          <a:r>
            <a:rPr lang="en-US" sz="1400" b="1" u="sng" kern="1200" dirty="0" smtClean="0"/>
            <a:t> </a:t>
          </a:r>
          <a:r>
            <a:rPr lang="en-US" sz="1400" b="1" u="sng" kern="1200" dirty="0" err="1" smtClean="0"/>
            <a:t>kapasiti</a:t>
          </a:r>
          <a:r>
            <a:rPr lang="en-US" sz="1400" b="1" u="sng" kern="1200" dirty="0" smtClean="0"/>
            <a:t>.</a:t>
          </a:r>
          <a:endParaRPr lang="en-US" sz="1400" b="1" u="sng" kern="1200" dirty="0"/>
        </a:p>
      </dsp:txBody>
      <dsp:txXfrm>
        <a:off x="5014703" y="446922"/>
        <a:ext cx="1568208" cy="3505192"/>
      </dsp:txXfrm>
    </dsp:sp>
    <dsp:sp modelId="{5739A079-0697-4673-A7F8-B5F64E29F0CF}">
      <dsp:nvSpPr>
        <dsp:cNvPr id="0" name=""/>
        <dsp:cNvSpPr/>
      </dsp:nvSpPr>
      <dsp:spPr>
        <a:xfrm>
          <a:off x="6755099" y="457203"/>
          <a:ext cx="2104978" cy="3505192"/>
        </a:xfrm>
        <a:prstGeom prst="roundRect">
          <a:avLst>
            <a:gd name="adj" fmla="val 5000"/>
          </a:avLst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16200000">
        <a:off x="5528467" y="1683834"/>
        <a:ext cx="2874258" cy="420995"/>
      </dsp:txXfrm>
    </dsp:sp>
    <dsp:sp modelId="{43280DCB-0839-45B5-8010-2711B12EF034}">
      <dsp:nvSpPr>
        <dsp:cNvPr id="0" name=""/>
        <dsp:cNvSpPr/>
      </dsp:nvSpPr>
      <dsp:spPr>
        <a:xfrm rot="5400000">
          <a:off x="6662180" y="2464920"/>
          <a:ext cx="371243" cy="31574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369AA-2734-454F-9811-8E1B95A2A02B}">
      <dsp:nvSpPr>
        <dsp:cNvPr id="0" name=""/>
        <dsp:cNvSpPr/>
      </dsp:nvSpPr>
      <dsp:spPr>
        <a:xfrm>
          <a:off x="7176094" y="457203"/>
          <a:ext cx="1568208" cy="3505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Kapasiti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diluluskan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termasuk</a:t>
          </a:r>
          <a:r>
            <a:rPr lang="en-US" sz="1600" kern="1200" dirty="0" smtClean="0"/>
            <a:t> </a:t>
          </a:r>
          <a:r>
            <a:rPr lang="en-US" sz="1600" b="1" u="sng" kern="1200" dirty="0" err="1" smtClean="0"/>
            <a:t>pelatih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tempatan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dan</a:t>
          </a:r>
          <a:r>
            <a:rPr lang="en-US" sz="1600" b="1" u="sng" kern="1200" dirty="0" smtClean="0"/>
            <a:t> </a:t>
          </a:r>
          <a:r>
            <a:rPr lang="en-US" sz="1600" b="1" u="sng" kern="1200" dirty="0" err="1" smtClean="0"/>
            <a:t>antarabangsa</a:t>
          </a:r>
          <a:endParaRPr lang="en-US" sz="1600" b="1" u="sng" kern="1200" dirty="0"/>
        </a:p>
      </dsp:txBody>
      <dsp:txXfrm>
        <a:off x="7176094" y="457203"/>
        <a:ext cx="1568208" cy="35051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2BA309-9681-4575-B3E3-3A441424B14E}">
      <dsp:nvSpPr>
        <dsp:cNvPr id="0" name=""/>
        <dsp:cNvSpPr/>
      </dsp:nvSpPr>
      <dsp:spPr>
        <a:xfrm>
          <a:off x="0" y="270976"/>
          <a:ext cx="8001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E12AC-9236-404A-A1C6-F6F90E61597C}">
      <dsp:nvSpPr>
        <dsp:cNvPr id="0" name=""/>
        <dsp:cNvSpPr/>
      </dsp:nvSpPr>
      <dsp:spPr>
        <a:xfrm>
          <a:off x="380906" y="108616"/>
          <a:ext cx="7618132" cy="32472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</a:rPr>
            <a:t>1. PEMILIKAN PENYEDIA LATIHAN KEMAHIRAN (PLK)</a:t>
          </a:r>
          <a:endParaRPr lang="en-US" sz="2000" kern="1200" dirty="0">
            <a:latin typeface="+mj-lt"/>
          </a:endParaRPr>
        </a:p>
      </dsp:txBody>
      <dsp:txXfrm>
        <a:off x="380906" y="108616"/>
        <a:ext cx="7618132" cy="324720"/>
      </dsp:txXfrm>
    </dsp:sp>
    <dsp:sp modelId="{2578BAC7-771A-4D95-A06D-928AD3289705}">
      <dsp:nvSpPr>
        <dsp:cNvPr id="0" name=""/>
        <dsp:cNvSpPr/>
      </dsp:nvSpPr>
      <dsp:spPr>
        <a:xfrm>
          <a:off x="0" y="769936"/>
          <a:ext cx="8001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B0E2C-E8B5-4595-B873-D32272B01310}">
      <dsp:nvSpPr>
        <dsp:cNvPr id="0" name=""/>
        <dsp:cNvSpPr/>
      </dsp:nvSpPr>
      <dsp:spPr>
        <a:xfrm>
          <a:off x="380906" y="607576"/>
          <a:ext cx="7618132" cy="32472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</a:rPr>
            <a:t>2. PREMIS LATIHAN</a:t>
          </a:r>
          <a:endParaRPr lang="en-US" sz="2000" kern="1200" dirty="0" smtClean="0">
            <a:latin typeface="+mj-lt"/>
          </a:endParaRPr>
        </a:p>
      </dsp:txBody>
      <dsp:txXfrm>
        <a:off x="380906" y="607576"/>
        <a:ext cx="7618132" cy="324720"/>
      </dsp:txXfrm>
    </dsp:sp>
    <dsp:sp modelId="{E70B9E7F-6496-4DE8-8523-A5B2A1AB8DB5}">
      <dsp:nvSpPr>
        <dsp:cNvPr id="0" name=""/>
        <dsp:cNvSpPr/>
      </dsp:nvSpPr>
      <dsp:spPr>
        <a:xfrm>
          <a:off x="0" y="1268896"/>
          <a:ext cx="8001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50B0E-29DE-4600-A4E6-E120B7482475}">
      <dsp:nvSpPr>
        <dsp:cNvPr id="0" name=""/>
        <dsp:cNvSpPr/>
      </dsp:nvSpPr>
      <dsp:spPr>
        <a:xfrm>
          <a:off x="380906" y="1106536"/>
          <a:ext cx="7618132" cy="32472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</a:rPr>
            <a:t>3. NAMA PUSAT BERTAULIAH</a:t>
          </a:r>
          <a:endParaRPr lang="en-US" sz="2000" kern="1200" dirty="0" smtClean="0">
            <a:latin typeface="+mj-lt"/>
          </a:endParaRPr>
        </a:p>
      </dsp:txBody>
      <dsp:txXfrm>
        <a:off x="380906" y="1106536"/>
        <a:ext cx="7618132" cy="324720"/>
      </dsp:txXfrm>
    </dsp:sp>
    <dsp:sp modelId="{AD35147C-481F-462A-9D6A-A6CC065B74C0}">
      <dsp:nvSpPr>
        <dsp:cNvPr id="0" name=""/>
        <dsp:cNvSpPr/>
      </dsp:nvSpPr>
      <dsp:spPr>
        <a:xfrm>
          <a:off x="0" y="1811488"/>
          <a:ext cx="8001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935CF-DFA3-4D93-821D-0DDF0B2B6E28}">
      <dsp:nvSpPr>
        <dsp:cNvPr id="0" name=""/>
        <dsp:cNvSpPr/>
      </dsp:nvSpPr>
      <dsp:spPr>
        <a:xfrm>
          <a:off x="380906" y="1605496"/>
          <a:ext cx="7618132" cy="368352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</a:rPr>
            <a:t>4. KURIKULUM LATIHAN</a:t>
          </a:r>
          <a:endParaRPr lang="en-US" sz="2000" kern="1200" dirty="0" smtClean="0">
            <a:latin typeface="+mj-lt"/>
          </a:endParaRPr>
        </a:p>
      </dsp:txBody>
      <dsp:txXfrm>
        <a:off x="380906" y="1605496"/>
        <a:ext cx="7618132" cy="368352"/>
      </dsp:txXfrm>
    </dsp:sp>
    <dsp:sp modelId="{9195819B-25CA-4625-BCC5-F609FAE181ED}">
      <dsp:nvSpPr>
        <dsp:cNvPr id="0" name=""/>
        <dsp:cNvSpPr/>
      </dsp:nvSpPr>
      <dsp:spPr>
        <a:xfrm>
          <a:off x="0" y="2310448"/>
          <a:ext cx="8001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ECD85-7C52-4F7B-AA9E-E2BF7B868FD2}">
      <dsp:nvSpPr>
        <dsp:cNvPr id="0" name=""/>
        <dsp:cNvSpPr/>
      </dsp:nvSpPr>
      <dsp:spPr>
        <a:xfrm>
          <a:off x="389501" y="2148088"/>
          <a:ext cx="7603589" cy="324720"/>
        </a:xfrm>
        <a:prstGeom prst="roundRect">
          <a:avLst/>
        </a:prstGeom>
        <a:solidFill>
          <a:srgbClr val="00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+mj-lt"/>
            </a:rPr>
            <a:t>5. KEMUDAHAN FIZIKAL</a:t>
          </a:r>
          <a:endParaRPr lang="en-US" sz="2000" kern="1200" dirty="0" smtClean="0">
            <a:latin typeface="+mj-lt"/>
          </a:endParaRPr>
        </a:p>
      </dsp:txBody>
      <dsp:txXfrm>
        <a:off x="389501" y="2148088"/>
        <a:ext cx="7603589" cy="324720"/>
      </dsp:txXfrm>
    </dsp:sp>
    <dsp:sp modelId="{3ADEE32A-99CE-4708-8C5D-98E55AC3FB56}">
      <dsp:nvSpPr>
        <dsp:cNvPr id="0" name=""/>
        <dsp:cNvSpPr/>
      </dsp:nvSpPr>
      <dsp:spPr>
        <a:xfrm>
          <a:off x="0" y="3271783"/>
          <a:ext cx="8001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F1077-4DAB-40B6-A409-D9915ED2F7BC}">
      <dsp:nvSpPr>
        <dsp:cNvPr id="0" name=""/>
        <dsp:cNvSpPr/>
      </dsp:nvSpPr>
      <dsp:spPr>
        <a:xfrm>
          <a:off x="373874" y="2647048"/>
          <a:ext cx="7624414" cy="787095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j-lt"/>
            </a:rPr>
            <a:t>6. PERSONEL PENTAULIAHAN</a:t>
          </a:r>
        </a:p>
      </dsp:txBody>
      <dsp:txXfrm>
        <a:off x="373874" y="2647048"/>
        <a:ext cx="7624414" cy="7870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34ECC9-E4D9-476B-B53E-B7B5D4C2BE5F}">
      <dsp:nvSpPr>
        <dsp:cNvPr id="0" name=""/>
        <dsp:cNvSpPr/>
      </dsp:nvSpPr>
      <dsp:spPr>
        <a:xfrm>
          <a:off x="3026586" y="1154378"/>
          <a:ext cx="2875819" cy="2875819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endParaRPr lang="en-SG" sz="25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26586" y="1154378"/>
        <a:ext cx="2875819" cy="2875819"/>
      </dsp:txXfrm>
    </dsp:sp>
    <dsp:sp modelId="{9634DA41-1E51-45AE-8E72-675BE8209E7F}">
      <dsp:nvSpPr>
        <dsp:cNvPr id="0" name=""/>
        <dsp:cNvSpPr/>
      </dsp:nvSpPr>
      <dsp:spPr>
        <a:xfrm>
          <a:off x="3745541" y="513"/>
          <a:ext cx="1437909" cy="1437909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</a:t>
          </a:r>
          <a:r>
            <a:rPr lang="en-US" sz="1600" b="1" kern="1200" dirty="0" err="1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Biasa</a:t>
          </a:r>
          <a:endParaRPr lang="en-SG" sz="16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45541" y="513"/>
        <a:ext cx="1437909" cy="1437909"/>
      </dsp:txXfrm>
    </dsp:sp>
    <dsp:sp modelId="{D6DB2803-4F0C-4204-AC14-20CD30041527}">
      <dsp:nvSpPr>
        <dsp:cNvPr id="0" name=""/>
        <dsp:cNvSpPr/>
      </dsp:nvSpPr>
      <dsp:spPr>
        <a:xfrm>
          <a:off x="5367450" y="936923"/>
          <a:ext cx="1437909" cy="1437909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SG" sz="16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Single Tier</a:t>
          </a:r>
          <a:endParaRPr lang="en-SG" sz="16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367450" y="936923"/>
        <a:ext cx="1437909" cy="1437909"/>
      </dsp:txXfrm>
    </dsp:sp>
    <dsp:sp modelId="{395BF97C-1AE3-433E-8686-D18753B42A34}">
      <dsp:nvSpPr>
        <dsp:cNvPr id="0" name=""/>
        <dsp:cNvSpPr/>
      </dsp:nvSpPr>
      <dsp:spPr>
        <a:xfrm>
          <a:off x="5367450" y="2809743"/>
          <a:ext cx="1437909" cy="143790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VTO</a:t>
          </a:r>
          <a:endParaRPr lang="en-SG" sz="16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367450" y="2809743"/>
        <a:ext cx="1437909" cy="1437909"/>
      </dsp:txXfrm>
    </dsp:sp>
    <dsp:sp modelId="{C3637989-5AC4-47AB-9DC7-A4F2BEE4A0C7}">
      <dsp:nvSpPr>
        <dsp:cNvPr id="0" name=""/>
        <dsp:cNvSpPr/>
      </dsp:nvSpPr>
      <dsp:spPr>
        <a:xfrm>
          <a:off x="3745541" y="3746152"/>
          <a:ext cx="1437909" cy="1437909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PSMB</a:t>
          </a:r>
          <a:endParaRPr lang="en-SG" sz="16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45541" y="3746152"/>
        <a:ext cx="1437909" cy="1437909"/>
      </dsp:txXfrm>
    </dsp:sp>
    <dsp:sp modelId="{0EDA0CBA-5A9F-414C-A948-FF9D227A0455}">
      <dsp:nvSpPr>
        <dsp:cNvPr id="0" name=""/>
        <dsp:cNvSpPr/>
      </dsp:nvSpPr>
      <dsp:spPr>
        <a:xfrm>
          <a:off x="2123631" y="2809743"/>
          <a:ext cx="1437909" cy="1437909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MOTAC</a:t>
          </a:r>
          <a:endParaRPr lang="en-SG" sz="16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23631" y="2809743"/>
        <a:ext cx="1437909" cy="1437909"/>
      </dsp:txXfrm>
    </dsp:sp>
    <dsp:sp modelId="{4EC1C41A-B3A6-46B8-B20A-1B722EF98D8C}">
      <dsp:nvSpPr>
        <dsp:cNvPr id="0" name=""/>
        <dsp:cNvSpPr/>
      </dsp:nvSpPr>
      <dsp:spPr>
        <a:xfrm>
          <a:off x="2123631" y="936923"/>
          <a:ext cx="1437909" cy="143790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b="1" kern="1200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Program NCS</a:t>
          </a:r>
          <a:endParaRPr lang="en-SG" sz="1600" b="1" kern="1200" dirty="0"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23631" y="936923"/>
        <a:ext cx="1437909" cy="14379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0DBED-2B78-43E8-A689-41612893EE18}">
      <dsp:nvSpPr>
        <dsp:cNvPr id="0" name=""/>
        <dsp:cNvSpPr/>
      </dsp:nvSpPr>
      <dsp:spPr>
        <a:xfrm>
          <a:off x="3201181" y="11259"/>
          <a:ext cx="4795911" cy="12630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Menyemak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Mengesahkan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Dalaman</a:t>
          </a:r>
          <a:endParaRPr lang="en-MY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Menyemak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Mengesahkan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Core Abilities</a:t>
          </a:r>
          <a:endParaRPr lang="en-MY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Menyemak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Pengesahan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PP &amp; PPD </a:t>
          </a:r>
          <a:endParaRPr lang="en-MY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01181" y="11259"/>
        <a:ext cx="4795911" cy="1263068"/>
      </dsp:txXfrm>
    </dsp:sp>
    <dsp:sp modelId="{F24C180F-C5D7-47A3-9244-EF4984CA13A8}">
      <dsp:nvSpPr>
        <dsp:cNvPr id="0" name=""/>
        <dsp:cNvSpPr/>
      </dsp:nvSpPr>
      <dsp:spPr>
        <a:xfrm>
          <a:off x="3906" y="44621"/>
          <a:ext cx="3197274" cy="1174578"/>
        </a:xfrm>
        <a:prstGeom prst="roundRect">
          <a:avLst/>
        </a:prstGeom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Kerja</a:t>
          </a:r>
          <a:r>
            <a:rPr lang="en-MY" sz="2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Kursus</a:t>
          </a:r>
          <a:endParaRPr lang="en-MY" sz="2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06" y="44621"/>
        <a:ext cx="3197274" cy="1174578"/>
      </dsp:txXfrm>
    </dsp:sp>
    <dsp:sp modelId="{8C7DD483-5DB3-4A2D-8DBE-06C8CBE0AE53}">
      <dsp:nvSpPr>
        <dsp:cNvPr id="0" name=""/>
        <dsp:cNvSpPr/>
      </dsp:nvSpPr>
      <dsp:spPr>
        <a:xfrm>
          <a:off x="3201181" y="1325494"/>
          <a:ext cx="4795911" cy="12614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Markah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Yang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Diperolehi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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Markah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Minimum</a:t>
          </a:r>
          <a:endParaRPr lang="en-MY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Pastikan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u="sng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LULUS </a:t>
          </a:r>
          <a:r>
            <a:rPr lang="en-US" sz="1400" b="1" u="sng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Kerja</a:t>
          </a:r>
          <a:r>
            <a:rPr lang="en-US" sz="1400" b="1" u="sng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u="sng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Kursus</a:t>
          </a:r>
          <a:r>
            <a:rPr lang="en-US" sz="1400" b="1" u="sng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SEBELUM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Menduduki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Penilaian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Akhir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en-MY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01181" y="1325494"/>
        <a:ext cx="4795911" cy="1261436"/>
      </dsp:txXfrm>
    </dsp:sp>
    <dsp:sp modelId="{06F90917-5959-4CC6-87FB-D4E6CD77AF5B}">
      <dsp:nvSpPr>
        <dsp:cNvPr id="0" name=""/>
        <dsp:cNvSpPr/>
      </dsp:nvSpPr>
      <dsp:spPr>
        <a:xfrm>
          <a:off x="3906" y="1397823"/>
          <a:ext cx="3197274" cy="1116778"/>
        </a:xfrm>
        <a:prstGeom prst="roundRect">
          <a:avLst/>
        </a:prstGeom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Peperiksaan</a:t>
          </a:r>
          <a:r>
            <a:rPr lang="en-MY" sz="28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Akhir</a:t>
          </a:r>
          <a:endParaRPr lang="en-MY" sz="28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06" y="1397823"/>
        <a:ext cx="3197274" cy="1116778"/>
      </dsp:txXfrm>
    </dsp:sp>
    <dsp:sp modelId="{A4EEAD6E-41F3-40D9-B32E-8C7860A8E30D}">
      <dsp:nvSpPr>
        <dsp:cNvPr id="0" name=""/>
        <dsp:cNvSpPr/>
      </dsp:nvSpPr>
      <dsp:spPr>
        <a:xfrm>
          <a:off x="3201181" y="2648981"/>
          <a:ext cx="4795911" cy="11982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Merangkumi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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25% 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Kehendak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NOSS</a:t>
          </a:r>
          <a:endParaRPr lang="en-MY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Boleh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Dibuat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Berkumpulan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&amp;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Tidak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Melebihi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3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endParaRPr lang="en-MY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Pembentangan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Setiap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Pelatih</a:t>
          </a:r>
          <a:endParaRPr lang="en-MY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01181" y="2648981"/>
        <a:ext cx="4795911" cy="1198244"/>
      </dsp:txXfrm>
    </dsp:sp>
    <dsp:sp modelId="{86712653-E098-44B0-95A8-000410FE21DC}">
      <dsp:nvSpPr>
        <dsp:cNvPr id="0" name=""/>
        <dsp:cNvSpPr/>
      </dsp:nvSpPr>
      <dsp:spPr>
        <a:xfrm>
          <a:off x="3906" y="2686205"/>
          <a:ext cx="3197274" cy="1123796"/>
        </a:xfrm>
        <a:prstGeom prst="roundRect">
          <a:avLst/>
        </a:prstGeom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Projek</a:t>
          </a:r>
          <a:r>
            <a:rPr lang="en-MY" sz="28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Akhir</a:t>
          </a:r>
          <a:endParaRPr lang="en-MY" sz="28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06" y="2686205"/>
        <a:ext cx="3197274" cy="1123796"/>
      </dsp:txXfrm>
    </dsp:sp>
    <dsp:sp modelId="{E30FACB3-1155-4EFA-8FD1-E90583CD5756}">
      <dsp:nvSpPr>
        <dsp:cNvPr id="0" name=""/>
        <dsp:cNvSpPr/>
      </dsp:nvSpPr>
      <dsp:spPr>
        <a:xfrm>
          <a:off x="3201181" y="3909276"/>
          <a:ext cx="4795911" cy="12719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Kedatangan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rPr>
            <a:t>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80%</a:t>
          </a:r>
          <a:endParaRPr lang="en-MY" sz="1400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Mengesahkan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Buku</a:t>
          </a:r>
          <a:r>
            <a:rPr lang="en-US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Log</a:t>
          </a:r>
          <a:endParaRPr lang="en-MY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01181" y="3909276"/>
        <a:ext cx="4795911" cy="1271947"/>
      </dsp:txXfrm>
    </dsp:sp>
    <dsp:sp modelId="{46835712-6489-4DF3-AF0C-E4E543E8731D}">
      <dsp:nvSpPr>
        <dsp:cNvPr id="0" name=""/>
        <dsp:cNvSpPr/>
      </dsp:nvSpPr>
      <dsp:spPr>
        <a:xfrm>
          <a:off x="3906" y="3985098"/>
          <a:ext cx="3197274" cy="1120303"/>
        </a:xfrm>
        <a:prstGeom prst="roundRect">
          <a:avLst/>
        </a:prstGeom>
        <a:solidFill>
          <a:srgbClr val="8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Latihan</a:t>
          </a:r>
          <a:r>
            <a:rPr lang="en-MY" sz="28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MY" sz="28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Industri</a:t>
          </a:r>
          <a:endParaRPr lang="en-MY" sz="28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06" y="3985098"/>
        <a:ext cx="3197274" cy="1120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42CC49-4492-450B-A870-CB1A4FD062C8}" type="datetimeFigureOut">
              <a:rPr lang="ms-MY"/>
              <a:pPr>
                <a:defRPr/>
              </a:pPr>
              <a:t>7/05/2018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1AB320-3AFA-4D8C-81D6-667750859200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828736-B2F7-421A-8283-56C9C3FD5612}" type="datetimeFigureOut">
              <a:rPr lang="ms-MY"/>
              <a:pPr>
                <a:defRPr/>
              </a:pPr>
              <a:t>7/05/2018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ms-MY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ms-MY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3ED12E-3BBF-4EC1-A7B6-68CDA1D54BC2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13CDD-3A1C-44ED-B806-F62BDE93DC5B}" type="slidenum">
              <a:rPr lang="ms-MY" smtClean="0">
                <a:solidFill>
                  <a:srgbClr val="000000"/>
                </a:solidFill>
              </a:rPr>
              <a:pPr/>
              <a:t>4</a:t>
            </a:fld>
            <a:endParaRPr lang="ms-MY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>
              <a:latin typeface="Arial" pitchFamily="34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MY" smtClean="0">
                <a:solidFill>
                  <a:srgbClr val="000000"/>
                </a:solidFill>
              </a:rPr>
              <a:t>Sistem Kredit Kemahiran Malaysia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046788"/>
            <a:ext cx="4437062" cy="3175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8F4C3-D82C-41A4-B5F5-475E387DE882}" type="slidenum">
              <a:rPr lang="ms-MY" altLang="en-US" smtClean="0">
                <a:solidFill>
                  <a:srgbClr val="000000"/>
                </a:solidFill>
              </a:rPr>
              <a:pPr/>
              <a:t>44</a:t>
            </a:fld>
            <a:endParaRPr lang="ms-MY" altLang="en-US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23938" y="3024188"/>
            <a:ext cx="8189912" cy="28654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altLang="en-US" smtClean="0"/>
          </a:p>
        </p:txBody>
      </p:sp>
      <p:sp>
        <p:nvSpPr>
          <p:cNvPr id="93189" name="Footer Placeholder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46788"/>
            <a:ext cx="4437063" cy="3175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MY" altLang="en-US" smtClean="0">
                <a:solidFill>
                  <a:srgbClr val="000000"/>
                </a:solidFill>
                <a:latin typeface="Calibri" pitchFamily="34" charset="0"/>
              </a:rPr>
              <a:t>Sistem Kredit Kemahiran Malaysia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>
                <a:latin typeface="+mn-lt"/>
                <a:cs typeface="+mn-cs"/>
                <a:sym typeface="+mn-ea"/>
              </a:rPr>
              <a:t>Program Bimbingan Pentauliahan 2015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ms-MY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D1B8F-82A0-42D7-940C-07050E7C4E3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64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6B01D6-8C4D-4778-87DD-4EC5DF856D4B}" type="slidenum">
              <a:rPr lang="ms-MY" smtClean="0"/>
              <a:pPr/>
              <a:t>66</a:t>
            </a:fld>
            <a:endParaRPr lang="ms-M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145EE-3F63-4F0C-AD4E-D9B9B1795600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ms-MY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3BC7B48A-F6A7-4C40-BB78-C9BAE650BDAA}" type="datetime1">
              <a:rPr lang="en-US" smtClean="0">
                <a:solidFill>
                  <a:srgbClr val="000000"/>
                </a:solidFill>
              </a:rPr>
              <a:pPr/>
              <a:t>5/7/2018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14715D-2AB8-477D-B260-B34D9D88B3CC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01763" y="642938"/>
            <a:ext cx="4273550" cy="3205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63" y="4083050"/>
            <a:ext cx="5183187" cy="3867150"/>
          </a:xfrm>
          <a:noFill/>
        </p:spPr>
        <p:txBody>
          <a:bodyPr wrap="square" lIns="93906" tIns="46955" rIns="93906" bIns="469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E91DD412-88E2-42B6-A0FC-3FE002FD3EDF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416425"/>
            <a:ext cx="5608637" cy="41830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8704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MY" smtClean="0">
                <a:solidFill>
                  <a:srgbClr val="000000"/>
                </a:solidFill>
              </a:rPr>
              <a:t>Sistem Kredit Kemahiran Malaysia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55C0C-5287-478D-9E2F-5A0115EB607A}" type="slidenum">
              <a:rPr lang="en-MY" smtClean="0">
                <a:solidFill>
                  <a:srgbClr val="000000"/>
                </a:solidFill>
              </a:rPr>
              <a:pPr/>
              <a:t>17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CFDCA4-C2FD-4202-A266-9F9FC0CD0C3D}" type="slidenum">
              <a:rPr lang="en-MY" smtClean="0">
                <a:solidFill>
                  <a:srgbClr val="000000"/>
                </a:solidFill>
              </a:rPr>
              <a:pPr/>
              <a:t>18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B24419B3-E0E3-43C8-B3FB-A9581030BCFF}" type="datetime1">
              <a:rPr lang="en-US" smtClean="0">
                <a:solidFill>
                  <a:srgbClr val="000000"/>
                </a:solidFill>
              </a:rPr>
              <a:pPr/>
              <a:t>5/7/2018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E2FEC7-D455-49BE-9C76-83B1FB3FBD56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01763" y="642938"/>
            <a:ext cx="4273550" cy="32051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63" y="4083050"/>
            <a:ext cx="5183187" cy="3867150"/>
          </a:xfrm>
          <a:noFill/>
        </p:spPr>
        <p:txBody>
          <a:bodyPr wrap="square" lIns="93906" tIns="46955" rIns="93906" bIns="4695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1E456E9D-D35C-4484-81DD-A6A97F22F388}" type="slidenum">
              <a:rPr lang="en-US" smtClean="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416425"/>
            <a:ext cx="5608637" cy="41830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MY" smtClean="0">
                <a:solidFill>
                  <a:srgbClr val="000000"/>
                </a:solidFill>
              </a:rPr>
              <a:t>Sistem Kredit Kemahiran Malaysia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046788"/>
            <a:ext cx="4437062" cy="3175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7190DA-D377-4242-9707-FD516150E7B0}" type="slidenum">
              <a:rPr lang="ms-MY" altLang="en-US" smtClean="0">
                <a:solidFill>
                  <a:srgbClr val="000000"/>
                </a:solidFill>
              </a:rPr>
              <a:pPr/>
              <a:t>43</a:t>
            </a:fld>
            <a:endParaRPr lang="ms-MY" altLang="en-US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23938" y="3024188"/>
            <a:ext cx="8189912" cy="28654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altLang="en-US" smtClean="0"/>
          </a:p>
        </p:txBody>
      </p:sp>
      <p:sp>
        <p:nvSpPr>
          <p:cNvPr id="92165" name="Footer Placeholder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046788"/>
            <a:ext cx="4437063" cy="3175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MY" altLang="en-US" smtClean="0">
                <a:solidFill>
                  <a:srgbClr val="000000"/>
                </a:solidFill>
                <a:latin typeface="Calibri" pitchFamily="34" charset="0"/>
              </a:rPr>
              <a:t>Sistem Kredit Kemahiran Malaysia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>
                <a:latin typeface="+mn-lt"/>
                <a:cs typeface="+mn-cs"/>
                <a:sym typeface="+mn-ea"/>
              </a:rPr>
              <a:t>Program Bimbingan Pentauliahan 2015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4A7F317F-0B99-4616-8610-086D13E345EC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8DD66538-E58F-4DB8-A746-A47661653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1FDE0CA9-5B13-488C-9DB0-1B1BF2F8E771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80784E21-74D2-48FE-89EA-89A38B575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DE765F88-2483-4C7E-AF37-EA357F0361C3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FB2BE78E-5816-4E56-A404-8DA472A1F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62200" y="6457950"/>
            <a:ext cx="2133600" cy="244475"/>
          </a:xfrm>
          <a:extLst/>
        </p:spPr>
        <p:txBody>
          <a:bodyPr rtlCol="0"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FE1F5-BAFF-4824-B3D5-D83DE997CD98}" type="datetime1">
              <a:rPr lang="en-MY"/>
              <a:pPr>
                <a:defRPr/>
              </a:pPr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1752600" cy="244475"/>
          </a:xfrm>
          <a:extLst/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477000"/>
            <a:ext cx="1371600" cy="228600"/>
          </a:xfrm>
          <a:extLst/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9CA2D-3E41-42CC-A1C6-CE621CF8C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C1CF-FAAD-4C65-83C9-68AE3F37B3F5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CFE0-FB53-46D0-AE41-A4C0CC31A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AB5F-D52B-47C0-B8B2-493C7E395BA5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EEE6-3E85-437F-BC87-FA2D2B935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FF209-0776-4AA6-B7BA-3F2950F9FEFC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D871-3482-40A1-B0AA-8BA1C688A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9BFF-8664-43AC-9D24-2E5ADF9810CF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66FC-C4A9-4E65-B806-F99E84469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454F-4E4B-4F69-B71E-EB8C330DE628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5955-7CD5-41D8-A31D-B60C6569F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D33B-DBB5-42DB-A442-C5CEB68A3458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508D-F074-4513-9B5C-782ADEC83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699-1083-4D40-A9E4-0913E41C2AE5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05E3-C8BD-4EA5-B559-9CAA62F87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90F11D71-DFFA-4407-83F8-72DAEFBB04F0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7286356F-591A-4834-85BF-D0117391F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46D8-5227-479F-8267-332C9B229DC1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D6D2-3C31-4F21-B846-DD1BF2EF9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242D-B52D-45F2-9AED-83331E0E7E20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5425-540B-4CA5-B429-17117AC53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5B1B-4C11-4582-9B5B-0928CE138D5B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11A2-E479-489B-8233-A07FECAF0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AD32-5AF5-4BB0-A754-ED26EF688EA0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1477-C2CC-4CD7-9E7B-BFE1957FA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7AAEC3D9-F56C-478D-B56C-FC042FC534BC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1F8C047F-710F-4936-9049-EC8863998E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190C574B-0D5A-4B76-9154-E1C2B589F51A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C1089D17-316A-4C2C-9455-9AC59B3398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7B0F18D2-1980-4CCA-869A-78B6C7906BF4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6FB9FDDB-66A0-4885-8FBC-E183F23AF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946B8D94-95E2-4C30-B7B6-FDCF7F1C7825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0E3F2502-170C-437F-A4D8-026C623A7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23DC9420-3C00-4178-994B-C5ABBA2CD7D9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03617A58-9204-4827-B33B-627B17CC5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C6C56EC0-94FD-4926-9155-0F38736AB326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3873256A-0A0E-49C4-BC7E-EBC2BB440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AC37571F-2EF1-4260-BDEF-10EB57C422DA}" type="datetimeFigureOut">
              <a:rPr lang="en-US"/>
              <a:pPr>
                <a:defRPr/>
              </a:pPr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dirty="0"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lumMod val="95000"/>
                    <a:lumOff val="5000"/>
                  </a:prstClr>
                </a:solidFill>
              </a:defRPr>
            </a:lvl1pPr>
          </a:lstStyle>
          <a:p>
            <a:pPr>
              <a:defRPr/>
            </a:pPr>
            <a:fld id="{F70BCC4C-8937-4EEA-9473-FE339F8D2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D0D0D"/>
                </a:solidFill>
              </a:defRPr>
            </a:lvl1pPr>
          </a:lstStyle>
          <a:p>
            <a:fld id="{BBB323F3-A1A2-43B3-BB41-495035D86DF0}" type="datetimeFigureOut">
              <a:rPr lang="en-US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D0D0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D0D0D"/>
                </a:solidFill>
              </a:defRPr>
            </a:lvl1pPr>
          </a:lstStyle>
          <a:p>
            <a:fld id="{85A40D95-C504-4780-BFE8-B40801D624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3A305A-EAF5-4E1C-9547-81148371891F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A7D59A5-324A-4101-A390-44DE35855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27" name="Picture 1" descr="C:\Users\USER\Desktop\BULETIN SKILLSMALAYSIA 2013\BULETIN SKILLSMALAYSIA EDISI 4 Folder 20.5\Links\BACKDROP CS3 3.jpg"/>
          <p:cNvPicPr>
            <a:picLocks noChangeAspect="1" noChangeArrowheads="1"/>
          </p:cNvPicPr>
          <p:nvPr userDrawn="1"/>
        </p:nvPicPr>
        <p:blipFill>
          <a:blip r:embed="rId13" cstate="print"/>
          <a:srcRect l="5084" t="80972" r="7762" b="3806"/>
          <a:stretch>
            <a:fillRect/>
          </a:stretch>
        </p:blipFill>
        <p:spPr bwMode="auto">
          <a:xfrm>
            <a:off x="0" y="6324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ENARAI%20SEMAK%20PLK%20@%20PB%20(HYPERLINK%20UNTUK%20SLIDE%20145%20&amp;%20146%20UDA)/SENARAI%20SEMAK%20PERMOHONAN%20PENTAULIAHAN%20PINDAAN%20MAKLUMAT.docx" TargetMode="External"/><Relationship Id="rId2" Type="http://schemas.openxmlformats.org/officeDocument/2006/relationships/hyperlink" Target="SENARAI%20SEMAK%20PLK%20@%20PB%20(HYPERLINK%20UNTUK%20SLIDE%20145%20&amp;%20146%20UDA)/SENARAI%20SEMAK%20PERMOHONAN%20PENTAULIAHAN%20PROGRAM.doc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23622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sz="4000" b="1" dirty="0" smtClean="0">
                <a:latin typeface="Century Gothic" pitchFamily="34" charset="0"/>
                <a:ea typeface="Tahoma" pitchFamily="34" charset="0"/>
                <a:cs typeface="Tahoma" pitchFamily="34" charset="0"/>
              </a:rPr>
              <a:t>TAKLIMAT RINGKAS PENTAULIAHAN SISTEM PERSIJILAN KEMAHIRAN MALAYSIA</a:t>
            </a:r>
            <a:endParaRPr lang="es-ES" sz="4000" b="1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93D11E-3E44-4DAB-8FCC-2BD4A46D89E5}" type="slidenum">
              <a:rPr lang="en-MY">
                <a:solidFill>
                  <a:srgbClr val="000000"/>
                </a:solidFill>
              </a:rPr>
              <a:pPr/>
              <a:t>1</a:t>
            </a:fld>
            <a:endParaRPr lang="en-MY">
              <a:solidFill>
                <a:srgbClr val="000000"/>
              </a:solidFill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514600" y="5486400"/>
            <a:ext cx="441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Mesyuarat Senat JTM</a:t>
            </a:r>
          </a:p>
          <a:p>
            <a:pPr algn="ctr"/>
            <a:r>
              <a:rPr lang="en-US"/>
              <a:t>ILP Kuala Lumpur</a:t>
            </a:r>
          </a:p>
          <a:p>
            <a:pPr algn="ctr"/>
            <a:r>
              <a:rPr lang="en-US"/>
              <a:t>8 Mac 2018</a:t>
            </a:r>
          </a:p>
        </p:txBody>
      </p:sp>
      <p:pic>
        <p:nvPicPr>
          <p:cNvPr id="18437" name="Picture 5" descr="Logo JP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0"/>
            <a:ext cx="1133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87C06-06AD-431A-A7B8-36F9A2EABA94}" type="slidenum">
              <a:rPr lang="es-E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10</a:t>
            </a:fld>
            <a:endParaRPr lang="es-E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7588" name="Rectangle 110"/>
          <p:cNvSpPr txBox="1">
            <a:spLocks noChangeArrowheads="1"/>
          </p:cNvSpPr>
          <p:nvPr/>
        </p:nvSpPr>
        <p:spPr bwMode="auto">
          <a:xfrm>
            <a:off x="666750" y="2090738"/>
            <a:ext cx="78073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PERMOHONAN PENTAULIAHAN MENGIKUT TAHAP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(MULTI TIER)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5"/>
          <p:cNvGrpSpPr>
            <a:grpSpLocks/>
          </p:cNvGrpSpPr>
          <p:nvPr/>
        </p:nvGrpSpPr>
        <p:grpSpPr bwMode="auto">
          <a:xfrm>
            <a:off x="615950" y="990600"/>
            <a:ext cx="8070850" cy="5562600"/>
            <a:chOff x="643895" y="990600"/>
            <a:chExt cx="8071508" cy="5562600"/>
          </a:xfrm>
        </p:grpSpPr>
        <p:sp>
          <p:nvSpPr>
            <p:cNvPr id="7" name="Freeform 6"/>
            <p:cNvSpPr/>
            <p:nvPr/>
          </p:nvSpPr>
          <p:spPr>
            <a:xfrm>
              <a:off x="643895" y="990600"/>
              <a:ext cx="2562070" cy="5462736"/>
            </a:xfrm>
            <a:custGeom>
              <a:avLst/>
              <a:gdLst>
                <a:gd name="connsiteX0" fmla="*/ 0 w 2562070"/>
                <a:gd name="connsiteY0" fmla="*/ 256207 h 4968552"/>
                <a:gd name="connsiteX1" fmla="*/ 75042 w 2562070"/>
                <a:gd name="connsiteY1" fmla="*/ 75041 h 4968552"/>
                <a:gd name="connsiteX2" fmla="*/ 256208 w 2562070"/>
                <a:gd name="connsiteY2" fmla="*/ 0 h 4968552"/>
                <a:gd name="connsiteX3" fmla="*/ 2305863 w 2562070"/>
                <a:gd name="connsiteY3" fmla="*/ 0 h 4968552"/>
                <a:gd name="connsiteX4" fmla="*/ 2487029 w 2562070"/>
                <a:gd name="connsiteY4" fmla="*/ 75042 h 4968552"/>
                <a:gd name="connsiteX5" fmla="*/ 2562070 w 2562070"/>
                <a:gd name="connsiteY5" fmla="*/ 256208 h 4968552"/>
                <a:gd name="connsiteX6" fmla="*/ 2562070 w 2562070"/>
                <a:gd name="connsiteY6" fmla="*/ 4712345 h 4968552"/>
                <a:gd name="connsiteX7" fmla="*/ 2487029 w 2562070"/>
                <a:gd name="connsiteY7" fmla="*/ 4893511 h 4968552"/>
                <a:gd name="connsiteX8" fmla="*/ 2305863 w 2562070"/>
                <a:gd name="connsiteY8" fmla="*/ 4968552 h 4968552"/>
                <a:gd name="connsiteX9" fmla="*/ 256207 w 2562070"/>
                <a:gd name="connsiteY9" fmla="*/ 4968552 h 4968552"/>
                <a:gd name="connsiteX10" fmla="*/ 75041 w 2562070"/>
                <a:gd name="connsiteY10" fmla="*/ 4893511 h 4968552"/>
                <a:gd name="connsiteX11" fmla="*/ 0 w 2562070"/>
                <a:gd name="connsiteY11" fmla="*/ 4712345 h 4968552"/>
                <a:gd name="connsiteX12" fmla="*/ 0 w 2562070"/>
                <a:gd name="connsiteY12" fmla="*/ 256207 h 49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2070" h="4968552">
                  <a:moveTo>
                    <a:pt x="0" y="256207"/>
                  </a:moveTo>
                  <a:cubicBezTo>
                    <a:pt x="0" y="188257"/>
                    <a:pt x="26993" y="123089"/>
                    <a:pt x="75042" y="75041"/>
                  </a:cubicBezTo>
                  <a:cubicBezTo>
                    <a:pt x="123090" y="26993"/>
                    <a:pt x="188258" y="0"/>
                    <a:pt x="256208" y="0"/>
                  </a:cubicBezTo>
                  <a:lnTo>
                    <a:pt x="2305863" y="0"/>
                  </a:lnTo>
                  <a:cubicBezTo>
                    <a:pt x="2373813" y="0"/>
                    <a:pt x="2438981" y="26993"/>
                    <a:pt x="2487029" y="75042"/>
                  </a:cubicBezTo>
                  <a:cubicBezTo>
                    <a:pt x="2535077" y="123090"/>
                    <a:pt x="2562070" y="188258"/>
                    <a:pt x="2562070" y="256208"/>
                  </a:cubicBezTo>
                  <a:lnTo>
                    <a:pt x="2562070" y="4712345"/>
                  </a:lnTo>
                  <a:cubicBezTo>
                    <a:pt x="2562070" y="4780295"/>
                    <a:pt x="2535077" y="4845463"/>
                    <a:pt x="2487029" y="4893511"/>
                  </a:cubicBezTo>
                  <a:cubicBezTo>
                    <a:pt x="2438981" y="4941559"/>
                    <a:pt x="2373814" y="4968552"/>
                    <a:pt x="2305863" y="4968552"/>
                  </a:cubicBezTo>
                  <a:lnTo>
                    <a:pt x="256207" y="4968552"/>
                  </a:lnTo>
                  <a:cubicBezTo>
                    <a:pt x="188257" y="4968552"/>
                    <a:pt x="123089" y="4941559"/>
                    <a:pt x="75041" y="4893511"/>
                  </a:cubicBezTo>
                  <a:cubicBezTo>
                    <a:pt x="26993" y="4845463"/>
                    <a:pt x="0" y="4780295"/>
                    <a:pt x="0" y="4712345"/>
                  </a:cubicBezTo>
                  <a:lnTo>
                    <a:pt x="0" y="25620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356942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Pusat</a:t>
              </a:r>
              <a:r>
                <a:rPr lang="en-US" sz="2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Bertauliah</a:t>
              </a:r>
              <a:r>
                <a:rPr lang="en-US" sz="2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Baharu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900102" y="2975745"/>
              <a:ext cx="2049656" cy="775851"/>
            </a:xfrm>
            <a:custGeom>
              <a:avLst/>
              <a:gdLst>
                <a:gd name="connsiteX0" fmla="*/ 0 w 2049656"/>
                <a:gd name="connsiteY0" fmla="*/ 77585 h 775851"/>
                <a:gd name="connsiteX1" fmla="*/ 22724 w 2049656"/>
                <a:gd name="connsiteY1" fmla="*/ 22724 h 775851"/>
                <a:gd name="connsiteX2" fmla="*/ 77585 w 2049656"/>
                <a:gd name="connsiteY2" fmla="*/ 0 h 775851"/>
                <a:gd name="connsiteX3" fmla="*/ 1972071 w 2049656"/>
                <a:gd name="connsiteY3" fmla="*/ 0 h 775851"/>
                <a:gd name="connsiteX4" fmla="*/ 2026932 w 2049656"/>
                <a:gd name="connsiteY4" fmla="*/ 22724 h 775851"/>
                <a:gd name="connsiteX5" fmla="*/ 2049656 w 2049656"/>
                <a:gd name="connsiteY5" fmla="*/ 77585 h 775851"/>
                <a:gd name="connsiteX6" fmla="*/ 2049656 w 2049656"/>
                <a:gd name="connsiteY6" fmla="*/ 698266 h 775851"/>
                <a:gd name="connsiteX7" fmla="*/ 2026932 w 2049656"/>
                <a:gd name="connsiteY7" fmla="*/ 753127 h 775851"/>
                <a:gd name="connsiteX8" fmla="*/ 1972071 w 2049656"/>
                <a:gd name="connsiteY8" fmla="*/ 775851 h 775851"/>
                <a:gd name="connsiteX9" fmla="*/ 77585 w 2049656"/>
                <a:gd name="connsiteY9" fmla="*/ 775851 h 775851"/>
                <a:gd name="connsiteX10" fmla="*/ 22724 w 2049656"/>
                <a:gd name="connsiteY10" fmla="*/ 753127 h 775851"/>
                <a:gd name="connsiteX11" fmla="*/ 0 w 2049656"/>
                <a:gd name="connsiteY11" fmla="*/ 698266 h 775851"/>
                <a:gd name="connsiteX12" fmla="*/ 0 w 2049656"/>
                <a:gd name="connsiteY12" fmla="*/ 77585 h 7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56" h="775851">
                  <a:moveTo>
                    <a:pt x="0" y="77585"/>
                  </a:moveTo>
                  <a:cubicBezTo>
                    <a:pt x="0" y="57008"/>
                    <a:pt x="8174" y="37274"/>
                    <a:pt x="22724" y="22724"/>
                  </a:cubicBezTo>
                  <a:cubicBezTo>
                    <a:pt x="37274" y="8174"/>
                    <a:pt x="57008" y="0"/>
                    <a:pt x="77585" y="0"/>
                  </a:cubicBezTo>
                  <a:lnTo>
                    <a:pt x="1972071" y="0"/>
                  </a:lnTo>
                  <a:cubicBezTo>
                    <a:pt x="1992648" y="0"/>
                    <a:pt x="2012382" y="8174"/>
                    <a:pt x="2026932" y="22724"/>
                  </a:cubicBezTo>
                  <a:cubicBezTo>
                    <a:pt x="2041482" y="37274"/>
                    <a:pt x="2049656" y="57008"/>
                    <a:pt x="2049656" y="77585"/>
                  </a:cubicBezTo>
                  <a:lnTo>
                    <a:pt x="2049656" y="698266"/>
                  </a:lnTo>
                  <a:cubicBezTo>
                    <a:pt x="2049656" y="718843"/>
                    <a:pt x="2041482" y="738577"/>
                    <a:pt x="2026932" y="753127"/>
                  </a:cubicBezTo>
                  <a:cubicBezTo>
                    <a:pt x="2012382" y="767677"/>
                    <a:pt x="1992648" y="775851"/>
                    <a:pt x="1972071" y="775851"/>
                  </a:cubicBezTo>
                  <a:lnTo>
                    <a:pt x="77585" y="775851"/>
                  </a:lnTo>
                  <a:cubicBezTo>
                    <a:pt x="57008" y="775851"/>
                    <a:pt x="37274" y="767677"/>
                    <a:pt x="22724" y="753127"/>
                  </a:cubicBezTo>
                  <a:cubicBezTo>
                    <a:pt x="8174" y="738577"/>
                    <a:pt x="0" y="718843"/>
                    <a:pt x="0" y="698266"/>
                  </a:cubicBezTo>
                  <a:lnTo>
                    <a:pt x="0" y="775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3364" tIns="53204" rIns="63364" bIns="5320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Surat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iringan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borang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permohonan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6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900102" y="3870957"/>
              <a:ext cx="2049656" cy="775851"/>
            </a:xfrm>
            <a:custGeom>
              <a:avLst/>
              <a:gdLst>
                <a:gd name="connsiteX0" fmla="*/ 0 w 2049656"/>
                <a:gd name="connsiteY0" fmla="*/ 77585 h 775851"/>
                <a:gd name="connsiteX1" fmla="*/ 22724 w 2049656"/>
                <a:gd name="connsiteY1" fmla="*/ 22724 h 775851"/>
                <a:gd name="connsiteX2" fmla="*/ 77585 w 2049656"/>
                <a:gd name="connsiteY2" fmla="*/ 0 h 775851"/>
                <a:gd name="connsiteX3" fmla="*/ 1972071 w 2049656"/>
                <a:gd name="connsiteY3" fmla="*/ 0 h 775851"/>
                <a:gd name="connsiteX4" fmla="*/ 2026932 w 2049656"/>
                <a:gd name="connsiteY4" fmla="*/ 22724 h 775851"/>
                <a:gd name="connsiteX5" fmla="*/ 2049656 w 2049656"/>
                <a:gd name="connsiteY5" fmla="*/ 77585 h 775851"/>
                <a:gd name="connsiteX6" fmla="*/ 2049656 w 2049656"/>
                <a:gd name="connsiteY6" fmla="*/ 698266 h 775851"/>
                <a:gd name="connsiteX7" fmla="*/ 2026932 w 2049656"/>
                <a:gd name="connsiteY7" fmla="*/ 753127 h 775851"/>
                <a:gd name="connsiteX8" fmla="*/ 1972071 w 2049656"/>
                <a:gd name="connsiteY8" fmla="*/ 775851 h 775851"/>
                <a:gd name="connsiteX9" fmla="*/ 77585 w 2049656"/>
                <a:gd name="connsiteY9" fmla="*/ 775851 h 775851"/>
                <a:gd name="connsiteX10" fmla="*/ 22724 w 2049656"/>
                <a:gd name="connsiteY10" fmla="*/ 753127 h 775851"/>
                <a:gd name="connsiteX11" fmla="*/ 0 w 2049656"/>
                <a:gd name="connsiteY11" fmla="*/ 698266 h 775851"/>
                <a:gd name="connsiteX12" fmla="*/ 0 w 2049656"/>
                <a:gd name="connsiteY12" fmla="*/ 77585 h 7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56" h="775851">
                  <a:moveTo>
                    <a:pt x="0" y="77585"/>
                  </a:moveTo>
                  <a:cubicBezTo>
                    <a:pt x="0" y="57008"/>
                    <a:pt x="8174" y="37274"/>
                    <a:pt x="22724" y="22724"/>
                  </a:cubicBezTo>
                  <a:cubicBezTo>
                    <a:pt x="37274" y="8174"/>
                    <a:pt x="57008" y="0"/>
                    <a:pt x="77585" y="0"/>
                  </a:cubicBezTo>
                  <a:lnTo>
                    <a:pt x="1972071" y="0"/>
                  </a:lnTo>
                  <a:cubicBezTo>
                    <a:pt x="1992648" y="0"/>
                    <a:pt x="2012382" y="8174"/>
                    <a:pt x="2026932" y="22724"/>
                  </a:cubicBezTo>
                  <a:cubicBezTo>
                    <a:pt x="2041482" y="37274"/>
                    <a:pt x="2049656" y="57008"/>
                    <a:pt x="2049656" y="77585"/>
                  </a:cubicBezTo>
                  <a:lnTo>
                    <a:pt x="2049656" y="698266"/>
                  </a:lnTo>
                  <a:cubicBezTo>
                    <a:pt x="2049656" y="718843"/>
                    <a:pt x="2041482" y="738577"/>
                    <a:pt x="2026932" y="753127"/>
                  </a:cubicBezTo>
                  <a:cubicBezTo>
                    <a:pt x="2012382" y="767677"/>
                    <a:pt x="1992648" y="775851"/>
                    <a:pt x="1972071" y="775851"/>
                  </a:cubicBezTo>
                  <a:lnTo>
                    <a:pt x="77585" y="775851"/>
                  </a:lnTo>
                  <a:cubicBezTo>
                    <a:pt x="57008" y="775851"/>
                    <a:pt x="37274" y="767677"/>
                    <a:pt x="22724" y="753127"/>
                  </a:cubicBezTo>
                  <a:cubicBezTo>
                    <a:pt x="8174" y="738577"/>
                    <a:pt x="0" y="718843"/>
                    <a:pt x="0" y="698266"/>
                  </a:cubicBezTo>
                  <a:lnTo>
                    <a:pt x="0" y="775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3364" tIns="53204" rIns="63364" bIns="5320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Bayaran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fi yang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ditetapkan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6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00102" y="4766170"/>
              <a:ext cx="2049656" cy="1438342"/>
            </a:xfrm>
            <a:custGeom>
              <a:avLst/>
              <a:gdLst>
                <a:gd name="connsiteX0" fmla="*/ 0 w 2049656"/>
                <a:gd name="connsiteY0" fmla="*/ 143834 h 1438342"/>
                <a:gd name="connsiteX1" fmla="*/ 42128 w 2049656"/>
                <a:gd name="connsiteY1" fmla="*/ 42128 h 1438342"/>
                <a:gd name="connsiteX2" fmla="*/ 143834 w 2049656"/>
                <a:gd name="connsiteY2" fmla="*/ 0 h 1438342"/>
                <a:gd name="connsiteX3" fmla="*/ 1905822 w 2049656"/>
                <a:gd name="connsiteY3" fmla="*/ 0 h 1438342"/>
                <a:gd name="connsiteX4" fmla="*/ 2007528 w 2049656"/>
                <a:gd name="connsiteY4" fmla="*/ 42128 h 1438342"/>
                <a:gd name="connsiteX5" fmla="*/ 2049656 w 2049656"/>
                <a:gd name="connsiteY5" fmla="*/ 143834 h 1438342"/>
                <a:gd name="connsiteX6" fmla="*/ 2049656 w 2049656"/>
                <a:gd name="connsiteY6" fmla="*/ 1294508 h 1438342"/>
                <a:gd name="connsiteX7" fmla="*/ 2007528 w 2049656"/>
                <a:gd name="connsiteY7" fmla="*/ 1396214 h 1438342"/>
                <a:gd name="connsiteX8" fmla="*/ 1905822 w 2049656"/>
                <a:gd name="connsiteY8" fmla="*/ 1438342 h 1438342"/>
                <a:gd name="connsiteX9" fmla="*/ 143834 w 2049656"/>
                <a:gd name="connsiteY9" fmla="*/ 1438342 h 1438342"/>
                <a:gd name="connsiteX10" fmla="*/ 42128 w 2049656"/>
                <a:gd name="connsiteY10" fmla="*/ 1396214 h 1438342"/>
                <a:gd name="connsiteX11" fmla="*/ 0 w 2049656"/>
                <a:gd name="connsiteY11" fmla="*/ 1294508 h 1438342"/>
                <a:gd name="connsiteX12" fmla="*/ 0 w 2049656"/>
                <a:gd name="connsiteY12" fmla="*/ 143834 h 143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56" h="1438342">
                  <a:moveTo>
                    <a:pt x="0" y="143834"/>
                  </a:moveTo>
                  <a:cubicBezTo>
                    <a:pt x="0" y="105687"/>
                    <a:pt x="15154" y="69102"/>
                    <a:pt x="42128" y="42128"/>
                  </a:cubicBezTo>
                  <a:cubicBezTo>
                    <a:pt x="69102" y="15154"/>
                    <a:pt x="105687" y="0"/>
                    <a:pt x="143834" y="0"/>
                  </a:cubicBezTo>
                  <a:lnTo>
                    <a:pt x="1905822" y="0"/>
                  </a:lnTo>
                  <a:cubicBezTo>
                    <a:pt x="1943969" y="0"/>
                    <a:pt x="1980554" y="15154"/>
                    <a:pt x="2007528" y="42128"/>
                  </a:cubicBezTo>
                  <a:cubicBezTo>
                    <a:pt x="2034502" y="69102"/>
                    <a:pt x="2049656" y="105687"/>
                    <a:pt x="2049656" y="143834"/>
                  </a:cubicBezTo>
                  <a:lnTo>
                    <a:pt x="2049656" y="1294508"/>
                  </a:lnTo>
                  <a:cubicBezTo>
                    <a:pt x="2049656" y="1332655"/>
                    <a:pt x="2034502" y="1369240"/>
                    <a:pt x="2007528" y="1396214"/>
                  </a:cubicBezTo>
                  <a:cubicBezTo>
                    <a:pt x="1980554" y="1423188"/>
                    <a:pt x="1943969" y="1438342"/>
                    <a:pt x="1905822" y="1438342"/>
                  </a:cubicBezTo>
                  <a:lnTo>
                    <a:pt x="143834" y="1438342"/>
                  </a:lnTo>
                  <a:cubicBezTo>
                    <a:pt x="105687" y="1438342"/>
                    <a:pt x="69102" y="1423188"/>
                    <a:pt x="42128" y="1396214"/>
                  </a:cubicBezTo>
                  <a:cubicBezTo>
                    <a:pt x="15154" y="1369240"/>
                    <a:pt x="0" y="1332655"/>
                    <a:pt x="0" y="1294508"/>
                  </a:cubicBezTo>
                  <a:lnTo>
                    <a:pt x="0" y="14383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688" tIns="68798" rIns="77688" bIns="6879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14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Dokumen dan maklumat tambahan </a:t>
              </a:r>
              <a:r>
                <a:rPr lang="sv-SE" sz="1400" b="1" dirty="0">
                  <a:ln>
                    <a:solidFill>
                      <a:srgbClr val="000000"/>
                    </a:solidFill>
                  </a:ln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2" action="ppaction://hlinkfile"/>
                </a:rPr>
                <a:t>- </a:t>
              </a:r>
              <a:r>
                <a:rPr lang="en-MY" sz="1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Senarai</a:t>
              </a:r>
              <a:r>
                <a:rPr lang="en-MY" sz="1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Semak</a:t>
              </a:r>
              <a:r>
                <a:rPr lang="en-MY" sz="1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Permohonan</a:t>
              </a:r>
              <a:r>
                <a:rPr lang="en-MY" sz="1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PB Baharu</a:t>
              </a:r>
              <a:endParaRPr lang="en-US" sz="1600" b="1" dirty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52798" y="990600"/>
              <a:ext cx="2562070" cy="5562600"/>
            </a:xfrm>
            <a:custGeom>
              <a:avLst/>
              <a:gdLst>
                <a:gd name="connsiteX0" fmla="*/ 0 w 2562070"/>
                <a:gd name="connsiteY0" fmla="*/ 256207 h 4968552"/>
                <a:gd name="connsiteX1" fmla="*/ 75042 w 2562070"/>
                <a:gd name="connsiteY1" fmla="*/ 75041 h 4968552"/>
                <a:gd name="connsiteX2" fmla="*/ 256208 w 2562070"/>
                <a:gd name="connsiteY2" fmla="*/ 0 h 4968552"/>
                <a:gd name="connsiteX3" fmla="*/ 2305863 w 2562070"/>
                <a:gd name="connsiteY3" fmla="*/ 0 h 4968552"/>
                <a:gd name="connsiteX4" fmla="*/ 2487029 w 2562070"/>
                <a:gd name="connsiteY4" fmla="*/ 75042 h 4968552"/>
                <a:gd name="connsiteX5" fmla="*/ 2562070 w 2562070"/>
                <a:gd name="connsiteY5" fmla="*/ 256208 h 4968552"/>
                <a:gd name="connsiteX6" fmla="*/ 2562070 w 2562070"/>
                <a:gd name="connsiteY6" fmla="*/ 4712345 h 4968552"/>
                <a:gd name="connsiteX7" fmla="*/ 2487029 w 2562070"/>
                <a:gd name="connsiteY7" fmla="*/ 4893511 h 4968552"/>
                <a:gd name="connsiteX8" fmla="*/ 2305863 w 2562070"/>
                <a:gd name="connsiteY8" fmla="*/ 4968552 h 4968552"/>
                <a:gd name="connsiteX9" fmla="*/ 256207 w 2562070"/>
                <a:gd name="connsiteY9" fmla="*/ 4968552 h 4968552"/>
                <a:gd name="connsiteX10" fmla="*/ 75041 w 2562070"/>
                <a:gd name="connsiteY10" fmla="*/ 4893511 h 4968552"/>
                <a:gd name="connsiteX11" fmla="*/ 0 w 2562070"/>
                <a:gd name="connsiteY11" fmla="*/ 4712345 h 4968552"/>
                <a:gd name="connsiteX12" fmla="*/ 0 w 2562070"/>
                <a:gd name="connsiteY12" fmla="*/ 256207 h 49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2070" h="4968552">
                  <a:moveTo>
                    <a:pt x="0" y="256207"/>
                  </a:moveTo>
                  <a:cubicBezTo>
                    <a:pt x="0" y="188257"/>
                    <a:pt x="26993" y="123089"/>
                    <a:pt x="75042" y="75041"/>
                  </a:cubicBezTo>
                  <a:cubicBezTo>
                    <a:pt x="123090" y="26993"/>
                    <a:pt x="188258" y="0"/>
                    <a:pt x="256208" y="0"/>
                  </a:cubicBezTo>
                  <a:lnTo>
                    <a:pt x="2305863" y="0"/>
                  </a:lnTo>
                  <a:cubicBezTo>
                    <a:pt x="2373813" y="0"/>
                    <a:pt x="2438981" y="26993"/>
                    <a:pt x="2487029" y="75042"/>
                  </a:cubicBezTo>
                  <a:cubicBezTo>
                    <a:pt x="2535077" y="123090"/>
                    <a:pt x="2562070" y="188258"/>
                    <a:pt x="2562070" y="256208"/>
                  </a:cubicBezTo>
                  <a:lnTo>
                    <a:pt x="2562070" y="4712345"/>
                  </a:lnTo>
                  <a:cubicBezTo>
                    <a:pt x="2562070" y="4780295"/>
                    <a:pt x="2535077" y="4845463"/>
                    <a:pt x="2487029" y="4893511"/>
                  </a:cubicBezTo>
                  <a:cubicBezTo>
                    <a:pt x="2438981" y="4941559"/>
                    <a:pt x="2373814" y="4968552"/>
                    <a:pt x="2305863" y="4968552"/>
                  </a:cubicBezTo>
                  <a:lnTo>
                    <a:pt x="256207" y="4968552"/>
                  </a:lnTo>
                  <a:cubicBezTo>
                    <a:pt x="188257" y="4968552"/>
                    <a:pt x="123089" y="4941559"/>
                    <a:pt x="75041" y="4893511"/>
                  </a:cubicBezTo>
                  <a:cubicBezTo>
                    <a:pt x="26993" y="4845463"/>
                    <a:pt x="0" y="4780295"/>
                    <a:pt x="0" y="4712345"/>
                  </a:cubicBezTo>
                  <a:lnTo>
                    <a:pt x="0" y="25620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356942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Pembaharuan</a:t>
              </a:r>
              <a:r>
                <a:rPr lang="en-US" sz="2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2400" b="1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Pentauliahan</a:t>
              </a:r>
              <a:r>
                <a:rPr lang="en-US" sz="2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Program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57600" y="2133600"/>
              <a:ext cx="2049656" cy="798716"/>
            </a:xfrm>
            <a:custGeom>
              <a:avLst/>
              <a:gdLst>
                <a:gd name="connsiteX0" fmla="*/ 0 w 2049656"/>
                <a:gd name="connsiteY0" fmla="*/ 79872 h 798716"/>
                <a:gd name="connsiteX1" fmla="*/ 23394 w 2049656"/>
                <a:gd name="connsiteY1" fmla="*/ 23394 h 798716"/>
                <a:gd name="connsiteX2" fmla="*/ 79872 w 2049656"/>
                <a:gd name="connsiteY2" fmla="*/ 0 h 798716"/>
                <a:gd name="connsiteX3" fmla="*/ 1969784 w 2049656"/>
                <a:gd name="connsiteY3" fmla="*/ 0 h 798716"/>
                <a:gd name="connsiteX4" fmla="*/ 2026262 w 2049656"/>
                <a:gd name="connsiteY4" fmla="*/ 23394 h 798716"/>
                <a:gd name="connsiteX5" fmla="*/ 2049656 w 2049656"/>
                <a:gd name="connsiteY5" fmla="*/ 79872 h 798716"/>
                <a:gd name="connsiteX6" fmla="*/ 2049656 w 2049656"/>
                <a:gd name="connsiteY6" fmla="*/ 718844 h 798716"/>
                <a:gd name="connsiteX7" fmla="*/ 2026262 w 2049656"/>
                <a:gd name="connsiteY7" fmla="*/ 775322 h 798716"/>
                <a:gd name="connsiteX8" fmla="*/ 1969784 w 2049656"/>
                <a:gd name="connsiteY8" fmla="*/ 798716 h 798716"/>
                <a:gd name="connsiteX9" fmla="*/ 79872 w 2049656"/>
                <a:gd name="connsiteY9" fmla="*/ 798716 h 798716"/>
                <a:gd name="connsiteX10" fmla="*/ 23394 w 2049656"/>
                <a:gd name="connsiteY10" fmla="*/ 775322 h 798716"/>
                <a:gd name="connsiteX11" fmla="*/ 0 w 2049656"/>
                <a:gd name="connsiteY11" fmla="*/ 718844 h 798716"/>
                <a:gd name="connsiteX12" fmla="*/ 0 w 2049656"/>
                <a:gd name="connsiteY12" fmla="*/ 79872 h 79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56" h="798716">
                  <a:moveTo>
                    <a:pt x="0" y="79872"/>
                  </a:moveTo>
                  <a:cubicBezTo>
                    <a:pt x="0" y="58689"/>
                    <a:pt x="8415" y="38373"/>
                    <a:pt x="23394" y="23394"/>
                  </a:cubicBezTo>
                  <a:cubicBezTo>
                    <a:pt x="38373" y="8415"/>
                    <a:pt x="58689" y="0"/>
                    <a:pt x="79872" y="0"/>
                  </a:cubicBezTo>
                  <a:lnTo>
                    <a:pt x="1969784" y="0"/>
                  </a:lnTo>
                  <a:cubicBezTo>
                    <a:pt x="1990967" y="0"/>
                    <a:pt x="2011283" y="8415"/>
                    <a:pt x="2026262" y="23394"/>
                  </a:cubicBezTo>
                  <a:cubicBezTo>
                    <a:pt x="2041241" y="38373"/>
                    <a:pt x="2049656" y="58689"/>
                    <a:pt x="2049656" y="79872"/>
                  </a:cubicBezTo>
                  <a:lnTo>
                    <a:pt x="2049656" y="718844"/>
                  </a:lnTo>
                  <a:cubicBezTo>
                    <a:pt x="2049656" y="740027"/>
                    <a:pt x="2041241" y="760343"/>
                    <a:pt x="2026262" y="775322"/>
                  </a:cubicBezTo>
                  <a:cubicBezTo>
                    <a:pt x="2011283" y="790301"/>
                    <a:pt x="1990967" y="798716"/>
                    <a:pt x="1969784" y="798716"/>
                  </a:cubicBezTo>
                  <a:lnTo>
                    <a:pt x="79872" y="798716"/>
                  </a:lnTo>
                  <a:cubicBezTo>
                    <a:pt x="58689" y="798716"/>
                    <a:pt x="38373" y="790301"/>
                    <a:pt x="23394" y="775322"/>
                  </a:cubicBezTo>
                  <a:cubicBezTo>
                    <a:pt x="8415" y="760343"/>
                    <a:pt x="0" y="740027"/>
                    <a:pt x="0" y="718844"/>
                  </a:cubicBezTo>
                  <a:lnTo>
                    <a:pt x="0" y="798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4034" tIns="53874" rIns="64034" bIns="5387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Surat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iringan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borang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permohonan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6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54328" y="4419600"/>
              <a:ext cx="2049656" cy="609600"/>
            </a:xfrm>
            <a:custGeom>
              <a:avLst/>
              <a:gdLst>
                <a:gd name="connsiteX0" fmla="*/ 0 w 2049656"/>
                <a:gd name="connsiteY0" fmla="*/ 79872 h 798716"/>
                <a:gd name="connsiteX1" fmla="*/ 23394 w 2049656"/>
                <a:gd name="connsiteY1" fmla="*/ 23394 h 798716"/>
                <a:gd name="connsiteX2" fmla="*/ 79872 w 2049656"/>
                <a:gd name="connsiteY2" fmla="*/ 0 h 798716"/>
                <a:gd name="connsiteX3" fmla="*/ 1969784 w 2049656"/>
                <a:gd name="connsiteY3" fmla="*/ 0 h 798716"/>
                <a:gd name="connsiteX4" fmla="*/ 2026262 w 2049656"/>
                <a:gd name="connsiteY4" fmla="*/ 23394 h 798716"/>
                <a:gd name="connsiteX5" fmla="*/ 2049656 w 2049656"/>
                <a:gd name="connsiteY5" fmla="*/ 79872 h 798716"/>
                <a:gd name="connsiteX6" fmla="*/ 2049656 w 2049656"/>
                <a:gd name="connsiteY6" fmla="*/ 718844 h 798716"/>
                <a:gd name="connsiteX7" fmla="*/ 2026262 w 2049656"/>
                <a:gd name="connsiteY7" fmla="*/ 775322 h 798716"/>
                <a:gd name="connsiteX8" fmla="*/ 1969784 w 2049656"/>
                <a:gd name="connsiteY8" fmla="*/ 798716 h 798716"/>
                <a:gd name="connsiteX9" fmla="*/ 79872 w 2049656"/>
                <a:gd name="connsiteY9" fmla="*/ 798716 h 798716"/>
                <a:gd name="connsiteX10" fmla="*/ 23394 w 2049656"/>
                <a:gd name="connsiteY10" fmla="*/ 775322 h 798716"/>
                <a:gd name="connsiteX11" fmla="*/ 0 w 2049656"/>
                <a:gd name="connsiteY11" fmla="*/ 718844 h 798716"/>
                <a:gd name="connsiteX12" fmla="*/ 0 w 2049656"/>
                <a:gd name="connsiteY12" fmla="*/ 79872 h 79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56" h="798716">
                  <a:moveTo>
                    <a:pt x="0" y="79872"/>
                  </a:moveTo>
                  <a:cubicBezTo>
                    <a:pt x="0" y="58689"/>
                    <a:pt x="8415" y="38373"/>
                    <a:pt x="23394" y="23394"/>
                  </a:cubicBezTo>
                  <a:cubicBezTo>
                    <a:pt x="38373" y="8415"/>
                    <a:pt x="58689" y="0"/>
                    <a:pt x="79872" y="0"/>
                  </a:cubicBezTo>
                  <a:lnTo>
                    <a:pt x="1969784" y="0"/>
                  </a:lnTo>
                  <a:cubicBezTo>
                    <a:pt x="1990967" y="0"/>
                    <a:pt x="2011283" y="8415"/>
                    <a:pt x="2026262" y="23394"/>
                  </a:cubicBezTo>
                  <a:cubicBezTo>
                    <a:pt x="2041241" y="38373"/>
                    <a:pt x="2049656" y="58689"/>
                    <a:pt x="2049656" y="79872"/>
                  </a:cubicBezTo>
                  <a:lnTo>
                    <a:pt x="2049656" y="718844"/>
                  </a:lnTo>
                  <a:cubicBezTo>
                    <a:pt x="2049656" y="740027"/>
                    <a:pt x="2041241" y="760343"/>
                    <a:pt x="2026262" y="775322"/>
                  </a:cubicBezTo>
                  <a:cubicBezTo>
                    <a:pt x="2011283" y="790301"/>
                    <a:pt x="1990967" y="798716"/>
                    <a:pt x="1969784" y="798716"/>
                  </a:cubicBezTo>
                  <a:lnTo>
                    <a:pt x="79872" y="798716"/>
                  </a:lnTo>
                  <a:cubicBezTo>
                    <a:pt x="58689" y="798716"/>
                    <a:pt x="38373" y="790301"/>
                    <a:pt x="23394" y="775322"/>
                  </a:cubicBezTo>
                  <a:cubicBezTo>
                    <a:pt x="8415" y="760343"/>
                    <a:pt x="0" y="740027"/>
                    <a:pt x="0" y="718844"/>
                  </a:cubicBezTo>
                  <a:lnTo>
                    <a:pt x="0" y="7987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4034" tIns="53874" rIns="64034" bIns="5387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Bayaran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fi yang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ditetapkan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6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54328" y="5091890"/>
              <a:ext cx="2049656" cy="1385110"/>
            </a:xfrm>
            <a:custGeom>
              <a:avLst/>
              <a:gdLst>
                <a:gd name="connsiteX0" fmla="*/ 0 w 2049656"/>
                <a:gd name="connsiteY0" fmla="*/ 138511 h 1385110"/>
                <a:gd name="connsiteX1" fmla="*/ 40569 w 2049656"/>
                <a:gd name="connsiteY1" fmla="*/ 40569 h 1385110"/>
                <a:gd name="connsiteX2" fmla="*/ 138511 w 2049656"/>
                <a:gd name="connsiteY2" fmla="*/ 0 h 1385110"/>
                <a:gd name="connsiteX3" fmla="*/ 1911145 w 2049656"/>
                <a:gd name="connsiteY3" fmla="*/ 0 h 1385110"/>
                <a:gd name="connsiteX4" fmla="*/ 2009087 w 2049656"/>
                <a:gd name="connsiteY4" fmla="*/ 40569 h 1385110"/>
                <a:gd name="connsiteX5" fmla="*/ 2049656 w 2049656"/>
                <a:gd name="connsiteY5" fmla="*/ 138511 h 1385110"/>
                <a:gd name="connsiteX6" fmla="*/ 2049656 w 2049656"/>
                <a:gd name="connsiteY6" fmla="*/ 1246599 h 1385110"/>
                <a:gd name="connsiteX7" fmla="*/ 2009087 w 2049656"/>
                <a:gd name="connsiteY7" fmla="*/ 1344541 h 1385110"/>
                <a:gd name="connsiteX8" fmla="*/ 1911145 w 2049656"/>
                <a:gd name="connsiteY8" fmla="*/ 1385110 h 1385110"/>
                <a:gd name="connsiteX9" fmla="*/ 138511 w 2049656"/>
                <a:gd name="connsiteY9" fmla="*/ 1385110 h 1385110"/>
                <a:gd name="connsiteX10" fmla="*/ 40569 w 2049656"/>
                <a:gd name="connsiteY10" fmla="*/ 1344541 h 1385110"/>
                <a:gd name="connsiteX11" fmla="*/ 0 w 2049656"/>
                <a:gd name="connsiteY11" fmla="*/ 1246599 h 1385110"/>
                <a:gd name="connsiteX12" fmla="*/ 0 w 2049656"/>
                <a:gd name="connsiteY12" fmla="*/ 138511 h 13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56" h="1385110">
                  <a:moveTo>
                    <a:pt x="0" y="138511"/>
                  </a:moveTo>
                  <a:cubicBezTo>
                    <a:pt x="0" y="101776"/>
                    <a:pt x="14593" y="66545"/>
                    <a:pt x="40569" y="40569"/>
                  </a:cubicBezTo>
                  <a:cubicBezTo>
                    <a:pt x="66545" y="14593"/>
                    <a:pt x="101776" y="0"/>
                    <a:pt x="138511" y="0"/>
                  </a:cubicBezTo>
                  <a:lnTo>
                    <a:pt x="1911145" y="0"/>
                  </a:lnTo>
                  <a:cubicBezTo>
                    <a:pt x="1947880" y="0"/>
                    <a:pt x="1983111" y="14593"/>
                    <a:pt x="2009087" y="40569"/>
                  </a:cubicBezTo>
                  <a:cubicBezTo>
                    <a:pt x="2035063" y="66545"/>
                    <a:pt x="2049656" y="101776"/>
                    <a:pt x="2049656" y="138511"/>
                  </a:cubicBezTo>
                  <a:lnTo>
                    <a:pt x="2049656" y="1246599"/>
                  </a:lnTo>
                  <a:cubicBezTo>
                    <a:pt x="2049656" y="1283334"/>
                    <a:pt x="2035063" y="1318565"/>
                    <a:pt x="2009087" y="1344541"/>
                  </a:cubicBezTo>
                  <a:cubicBezTo>
                    <a:pt x="1983111" y="1370517"/>
                    <a:pt x="1947880" y="1385110"/>
                    <a:pt x="1911145" y="1385110"/>
                  </a:cubicBezTo>
                  <a:lnTo>
                    <a:pt x="138511" y="1385110"/>
                  </a:lnTo>
                  <a:cubicBezTo>
                    <a:pt x="101776" y="1385110"/>
                    <a:pt x="66545" y="1370517"/>
                    <a:pt x="40569" y="1344541"/>
                  </a:cubicBezTo>
                  <a:cubicBezTo>
                    <a:pt x="14593" y="1318565"/>
                    <a:pt x="0" y="1283334"/>
                    <a:pt x="0" y="1246599"/>
                  </a:cubicBezTo>
                  <a:lnTo>
                    <a:pt x="0" y="1385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128" tIns="67238" rIns="76128" bIns="6723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14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Dokumen dan maklumat tambahan </a:t>
              </a:r>
              <a:r>
                <a:rPr lang="sv-SE" sz="14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3" action="ppaction://hlinkfile"/>
                </a:rPr>
                <a:t>- </a:t>
              </a:r>
              <a:r>
                <a:rPr lang="en-MY" sz="14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Senarai</a:t>
              </a:r>
              <a:r>
                <a:rPr lang="en-MY" sz="1400" b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4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Semak</a:t>
              </a:r>
              <a:r>
                <a:rPr lang="en-MY" sz="1400" b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4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Permohonan</a:t>
              </a:r>
              <a:r>
                <a:rPr lang="en-MY" sz="1400" b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4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Pembaharuan</a:t>
              </a:r>
              <a:r>
                <a:rPr lang="en-MY" sz="1400" b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4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Pentauliahan</a:t>
              </a:r>
              <a:endParaRPr lang="en-US" sz="1400" b="1" dirty="0">
                <a:ln>
                  <a:solidFill>
                    <a:srgbClr val="000000"/>
                  </a:solidFill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53333" y="990600"/>
              <a:ext cx="2562070" cy="5462736"/>
            </a:xfrm>
            <a:custGeom>
              <a:avLst/>
              <a:gdLst>
                <a:gd name="connsiteX0" fmla="*/ 0 w 2562070"/>
                <a:gd name="connsiteY0" fmla="*/ 256207 h 4968552"/>
                <a:gd name="connsiteX1" fmla="*/ 75042 w 2562070"/>
                <a:gd name="connsiteY1" fmla="*/ 75041 h 4968552"/>
                <a:gd name="connsiteX2" fmla="*/ 256208 w 2562070"/>
                <a:gd name="connsiteY2" fmla="*/ 0 h 4968552"/>
                <a:gd name="connsiteX3" fmla="*/ 2305863 w 2562070"/>
                <a:gd name="connsiteY3" fmla="*/ 0 h 4968552"/>
                <a:gd name="connsiteX4" fmla="*/ 2487029 w 2562070"/>
                <a:gd name="connsiteY4" fmla="*/ 75042 h 4968552"/>
                <a:gd name="connsiteX5" fmla="*/ 2562070 w 2562070"/>
                <a:gd name="connsiteY5" fmla="*/ 256208 h 4968552"/>
                <a:gd name="connsiteX6" fmla="*/ 2562070 w 2562070"/>
                <a:gd name="connsiteY6" fmla="*/ 4712345 h 4968552"/>
                <a:gd name="connsiteX7" fmla="*/ 2487029 w 2562070"/>
                <a:gd name="connsiteY7" fmla="*/ 4893511 h 4968552"/>
                <a:gd name="connsiteX8" fmla="*/ 2305863 w 2562070"/>
                <a:gd name="connsiteY8" fmla="*/ 4968552 h 4968552"/>
                <a:gd name="connsiteX9" fmla="*/ 256207 w 2562070"/>
                <a:gd name="connsiteY9" fmla="*/ 4968552 h 4968552"/>
                <a:gd name="connsiteX10" fmla="*/ 75041 w 2562070"/>
                <a:gd name="connsiteY10" fmla="*/ 4893511 h 4968552"/>
                <a:gd name="connsiteX11" fmla="*/ 0 w 2562070"/>
                <a:gd name="connsiteY11" fmla="*/ 4712345 h 4968552"/>
                <a:gd name="connsiteX12" fmla="*/ 0 w 2562070"/>
                <a:gd name="connsiteY12" fmla="*/ 256207 h 496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2070" h="4968552">
                  <a:moveTo>
                    <a:pt x="0" y="256207"/>
                  </a:moveTo>
                  <a:cubicBezTo>
                    <a:pt x="0" y="188257"/>
                    <a:pt x="26993" y="123089"/>
                    <a:pt x="75042" y="75041"/>
                  </a:cubicBezTo>
                  <a:cubicBezTo>
                    <a:pt x="123090" y="26993"/>
                    <a:pt x="188258" y="0"/>
                    <a:pt x="256208" y="0"/>
                  </a:cubicBezTo>
                  <a:lnTo>
                    <a:pt x="2305863" y="0"/>
                  </a:lnTo>
                  <a:cubicBezTo>
                    <a:pt x="2373813" y="0"/>
                    <a:pt x="2438981" y="26993"/>
                    <a:pt x="2487029" y="75042"/>
                  </a:cubicBezTo>
                  <a:cubicBezTo>
                    <a:pt x="2535077" y="123090"/>
                    <a:pt x="2562070" y="188258"/>
                    <a:pt x="2562070" y="256208"/>
                  </a:cubicBezTo>
                  <a:lnTo>
                    <a:pt x="2562070" y="4712345"/>
                  </a:lnTo>
                  <a:cubicBezTo>
                    <a:pt x="2562070" y="4780295"/>
                    <a:pt x="2535077" y="4845463"/>
                    <a:pt x="2487029" y="4893511"/>
                  </a:cubicBezTo>
                  <a:cubicBezTo>
                    <a:pt x="2438981" y="4941559"/>
                    <a:pt x="2373814" y="4968552"/>
                    <a:pt x="2305863" y="4968552"/>
                  </a:cubicBezTo>
                  <a:lnTo>
                    <a:pt x="256207" y="4968552"/>
                  </a:lnTo>
                  <a:cubicBezTo>
                    <a:pt x="188257" y="4968552"/>
                    <a:pt x="123089" y="4941559"/>
                    <a:pt x="75041" y="4893511"/>
                  </a:cubicBezTo>
                  <a:cubicBezTo>
                    <a:pt x="26993" y="4845463"/>
                    <a:pt x="0" y="4780295"/>
                    <a:pt x="0" y="4712345"/>
                  </a:cubicBezTo>
                  <a:lnTo>
                    <a:pt x="0" y="25620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356942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Program </a:t>
              </a:r>
              <a:r>
                <a:rPr lang="en-US" sz="2400" b="1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Latihan</a:t>
              </a:r>
              <a:r>
                <a:rPr lang="en-US" sz="2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Tambahan</a:t>
              </a:r>
              <a:r>
                <a:rPr lang="en-US" sz="2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315397" y="2976590"/>
              <a:ext cx="2150868" cy="789152"/>
            </a:xfrm>
            <a:custGeom>
              <a:avLst/>
              <a:gdLst>
                <a:gd name="connsiteX0" fmla="*/ 0 w 2150868"/>
                <a:gd name="connsiteY0" fmla="*/ 78915 h 789152"/>
                <a:gd name="connsiteX1" fmla="*/ 23114 w 2150868"/>
                <a:gd name="connsiteY1" fmla="*/ 23114 h 789152"/>
                <a:gd name="connsiteX2" fmla="*/ 78915 w 2150868"/>
                <a:gd name="connsiteY2" fmla="*/ 0 h 789152"/>
                <a:gd name="connsiteX3" fmla="*/ 2071953 w 2150868"/>
                <a:gd name="connsiteY3" fmla="*/ 0 h 789152"/>
                <a:gd name="connsiteX4" fmla="*/ 2127754 w 2150868"/>
                <a:gd name="connsiteY4" fmla="*/ 23114 h 789152"/>
                <a:gd name="connsiteX5" fmla="*/ 2150868 w 2150868"/>
                <a:gd name="connsiteY5" fmla="*/ 78915 h 789152"/>
                <a:gd name="connsiteX6" fmla="*/ 2150868 w 2150868"/>
                <a:gd name="connsiteY6" fmla="*/ 710237 h 789152"/>
                <a:gd name="connsiteX7" fmla="*/ 2127754 w 2150868"/>
                <a:gd name="connsiteY7" fmla="*/ 766038 h 789152"/>
                <a:gd name="connsiteX8" fmla="*/ 2071953 w 2150868"/>
                <a:gd name="connsiteY8" fmla="*/ 789152 h 789152"/>
                <a:gd name="connsiteX9" fmla="*/ 78915 w 2150868"/>
                <a:gd name="connsiteY9" fmla="*/ 789152 h 789152"/>
                <a:gd name="connsiteX10" fmla="*/ 23114 w 2150868"/>
                <a:gd name="connsiteY10" fmla="*/ 766038 h 789152"/>
                <a:gd name="connsiteX11" fmla="*/ 0 w 2150868"/>
                <a:gd name="connsiteY11" fmla="*/ 710237 h 789152"/>
                <a:gd name="connsiteX12" fmla="*/ 0 w 2150868"/>
                <a:gd name="connsiteY12" fmla="*/ 78915 h 7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0868" h="789152">
                  <a:moveTo>
                    <a:pt x="0" y="78915"/>
                  </a:moveTo>
                  <a:cubicBezTo>
                    <a:pt x="0" y="57985"/>
                    <a:pt x="8314" y="37913"/>
                    <a:pt x="23114" y="23114"/>
                  </a:cubicBezTo>
                  <a:cubicBezTo>
                    <a:pt x="37913" y="8315"/>
                    <a:pt x="57986" y="0"/>
                    <a:pt x="78915" y="0"/>
                  </a:cubicBezTo>
                  <a:lnTo>
                    <a:pt x="2071953" y="0"/>
                  </a:lnTo>
                  <a:cubicBezTo>
                    <a:pt x="2092883" y="0"/>
                    <a:pt x="2112955" y="8314"/>
                    <a:pt x="2127754" y="23114"/>
                  </a:cubicBezTo>
                  <a:cubicBezTo>
                    <a:pt x="2142553" y="37913"/>
                    <a:pt x="2150868" y="57986"/>
                    <a:pt x="2150868" y="78915"/>
                  </a:cubicBezTo>
                  <a:lnTo>
                    <a:pt x="2150868" y="710237"/>
                  </a:lnTo>
                  <a:cubicBezTo>
                    <a:pt x="2150868" y="731167"/>
                    <a:pt x="2142554" y="751239"/>
                    <a:pt x="2127754" y="766038"/>
                  </a:cubicBezTo>
                  <a:cubicBezTo>
                    <a:pt x="2112955" y="780837"/>
                    <a:pt x="2092882" y="789152"/>
                    <a:pt x="2071953" y="789152"/>
                  </a:cubicBezTo>
                  <a:lnTo>
                    <a:pt x="78915" y="789152"/>
                  </a:lnTo>
                  <a:cubicBezTo>
                    <a:pt x="57985" y="789152"/>
                    <a:pt x="37913" y="780838"/>
                    <a:pt x="23114" y="766038"/>
                  </a:cubicBezTo>
                  <a:cubicBezTo>
                    <a:pt x="8315" y="751239"/>
                    <a:pt x="0" y="731166"/>
                    <a:pt x="0" y="710237"/>
                  </a:cubicBezTo>
                  <a:lnTo>
                    <a:pt x="0" y="789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3753" tIns="53593" rIns="63753" bIns="53593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Surat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iringan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borang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permohonan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6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40605" y="4564446"/>
              <a:ext cx="2260484" cy="1669776"/>
            </a:xfrm>
            <a:custGeom>
              <a:avLst/>
              <a:gdLst>
                <a:gd name="connsiteX0" fmla="*/ 0 w 2260484"/>
                <a:gd name="connsiteY0" fmla="*/ 166978 h 1669776"/>
                <a:gd name="connsiteX1" fmla="*/ 48907 w 2260484"/>
                <a:gd name="connsiteY1" fmla="*/ 48907 h 1669776"/>
                <a:gd name="connsiteX2" fmla="*/ 166978 w 2260484"/>
                <a:gd name="connsiteY2" fmla="*/ 0 h 1669776"/>
                <a:gd name="connsiteX3" fmla="*/ 2093506 w 2260484"/>
                <a:gd name="connsiteY3" fmla="*/ 0 h 1669776"/>
                <a:gd name="connsiteX4" fmla="*/ 2211577 w 2260484"/>
                <a:gd name="connsiteY4" fmla="*/ 48907 h 1669776"/>
                <a:gd name="connsiteX5" fmla="*/ 2260484 w 2260484"/>
                <a:gd name="connsiteY5" fmla="*/ 166978 h 1669776"/>
                <a:gd name="connsiteX6" fmla="*/ 2260484 w 2260484"/>
                <a:gd name="connsiteY6" fmla="*/ 1502798 h 1669776"/>
                <a:gd name="connsiteX7" fmla="*/ 2211577 w 2260484"/>
                <a:gd name="connsiteY7" fmla="*/ 1620869 h 1669776"/>
                <a:gd name="connsiteX8" fmla="*/ 2093506 w 2260484"/>
                <a:gd name="connsiteY8" fmla="*/ 1669776 h 1669776"/>
                <a:gd name="connsiteX9" fmla="*/ 166978 w 2260484"/>
                <a:gd name="connsiteY9" fmla="*/ 1669776 h 1669776"/>
                <a:gd name="connsiteX10" fmla="*/ 48907 w 2260484"/>
                <a:gd name="connsiteY10" fmla="*/ 1620869 h 1669776"/>
                <a:gd name="connsiteX11" fmla="*/ 0 w 2260484"/>
                <a:gd name="connsiteY11" fmla="*/ 1502798 h 1669776"/>
                <a:gd name="connsiteX12" fmla="*/ 0 w 2260484"/>
                <a:gd name="connsiteY12" fmla="*/ 166978 h 166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0484" h="1669776">
                  <a:moveTo>
                    <a:pt x="0" y="166978"/>
                  </a:moveTo>
                  <a:cubicBezTo>
                    <a:pt x="0" y="122693"/>
                    <a:pt x="17592" y="80221"/>
                    <a:pt x="48907" y="48907"/>
                  </a:cubicBezTo>
                  <a:cubicBezTo>
                    <a:pt x="80222" y="17593"/>
                    <a:pt x="122693" y="0"/>
                    <a:pt x="166978" y="0"/>
                  </a:cubicBezTo>
                  <a:lnTo>
                    <a:pt x="2093506" y="0"/>
                  </a:lnTo>
                  <a:cubicBezTo>
                    <a:pt x="2137791" y="0"/>
                    <a:pt x="2180263" y="17592"/>
                    <a:pt x="2211577" y="48907"/>
                  </a:cubicBezTo>
                  <a:cubicBezTo>
                    <a:pt x="2242891" y="80222"/>
                    <a:pt x="2260484" y="122693"/>
                    <a:pt x="2260484" y="166978"/>
                  </a:cubicBezTo>
                  <a:lnTo>
                    <a:pt x="2260484" y="1502798"/>
                  </a:lnTo>
                  <a:cubicBezTo>
                    <a:pt x="2260484" y="1547083"/>
                    <a:pt x="2242892" y="1589555"/>
                    <a:pt x="2211577" y="1620869"/>
                  </a:cubicBezTo>
                  <a:cubicBezTo>
                    <a:pt x="2180263" y="1652183"/>
                    <a:pt x="2137791" y="1669776"/>
                    <a:pt x="2093506" y="1669776"/>
                  </a:cubicBezTo>
                  <a:lnTo>
                    <a:pt x="166978" y="1669776"/>
                  </a:lnTo>
                  <a:cubicBezTo>
                    <a:pt x="122693" y="1669776"/>
                    <a:pt x="80221" y="1652184"/>
                    <a:pt x="48907" y="1620869"/>
                  </a:cubicBezTo>
                  <a:cubicBezTo>
                    <a:pt x="17593" y="1589555"/>
                    <a:pt x="0" y="1547083"/>
                    <a:pt x="0" y="1502798"/>
                  </a:cubicBezTo>
                  <a:lnTo>
                    <a:pt x="0" y="1669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466" tIns="75576" rIns="84466" bIns="7557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v-SE" sz="14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Dokumen dan maklumat tambahan - </a:t>
              </a:r>
              <a:r>
                <a:rPr lang="it-IT" sz="1400" b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Senarai Semak Permohonan Pentauliahan Program Latihan Tambahan.</a:t>
              </a:r>
              <a:endParaRPr lang="en-US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83484" y="3886627"/>
              <a:ext cx="2192517" cy="587407"/>
            </a:xfrm>
            <a:custGeom>
              <a:avLst/>
              <a:gdLst>
                <a:gd name="connsiteX0" fmla="*/ 0 w 2192517"/>
                <a:gd name="connsiteY0" fmla="*/ 58741 h 587407"/>
                <a:gd name="connsiteX1" fmla="*/ 17205 w 2192517"/>
                <a:gd name="connsiteY1" fmla="*/ 17205 h 587407"/>
                <a:gd name="connsiteX2" fmla="*/ 58741 w 2192517"/>
                <a:gd name="connsiteY2" fmla="*/ 0 h 587407"/>
                <a:gd name="connsiteX3" fmla="*/ 2133776 w 2192517"/>
                <a:gd name="connsiteY3" fmla="*/ 0 h 587407"/>
                <a:gd name="connsiteX4" fmla="*/ 2175312 w 2192517"/>
                <a:gd name="connsiteY4" fmla="*/ 17205 h 587407"/>
                <a:gd name="connsiteX5" fmla="*/ 2192517 w 2192517"/>
                <a:gd name="connsiteY5" fmla="*/ 58741 h 587407"/>
                <a:gd name="connsiteX6" fmla="*/ 2192517 w 2192517"/>
                <a:gd name="connsiteY6" fmla="*/ 528666 h 587407"/>
                <a:gd name="connsiteX7" fmla="*/ 2175312 w 2192517"/>
                <a:gd name="connsiteY7" fmla="*/ 570202 h 587407"/>
                <a:gd name="connsiteX8" fmla="*/ 2133776 w 2192517"/>
                <a:gd name="connsiteY8" fmla="*/ 587407 h 587407"/>
                <a:gd name="connsiteX9" fmla="*/ 58741 w 2192517"/>
                <a:gd name="connsiteY9" fmla="*/ 587407 h 587407"/>
                <a:gd name="connsiteX10" fmla="*/ 17205 w 2192517"/>
                <a:gd name="connsiteY10" fmla="*/ 570202 h 587407"/>
                <a:gd name="connsiteX11" fmla="*/ 0 w 2192517"/>
                <a:gd name="connsiteY11" fmla="*/ 528666 h 587407"/>
                <a:gd name="connsiteX12" fmla="*/ 0 w 2192517"/>
                <a:gd name="connsiteY12" fmla="*/ 58741 h 58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2517" h="587407">
                  <a:moveTo>
                    <a:pt x="0" y="58741"/>
                  </a:moveTo>
                  <a:cubicBezTo>
                    <a:pt x="0" y="43162"/>
                    <a:pt x="6189" y="28221"/>
                    <a:pt x="17205" y="17205"/>
                  </a:cubicBezTo>
                  <a:cubicBezTo>
                    <a:pt x="28221" y="6189"/>
                    <a:pt x="43162" y="0"/>
                    <a:pt x="58741" y="0"/>
                  </a:cubicBezTo>
                  <a:lnTo>
                    <a:pt x="2133776" y="0"/>
                  </a:lnTo>
                  <a:cubicBezTo>
                    <a:pt x="2149355" y="0"/>
                    <a:pt x="2164296" y="6189"/>
                    <a:pt x="2175312" y="17205"/>
                  </a:cubicBezTo>
                  <a:cubicBezTo>
                    <a:pt x="2186328" y="28221"/>
                    <a:pt x="2192517" y="43162"/>
                    <a:pt x="2192517" y="58741"/>
                  </a:cubicBezTo>
                  <a:lnTo>
                    <a:pt x="2192517" y="528666"/>
                  </a:lnTo>
                  <a:cubicBezTo>
                    <a:pt x="2192517" y="544245"/>
                    <a:pt x="2186328" y="559186"/>
                    <a:pt x="2175312" y="570202"/>
                  </a:cubicBezTo>
                  <a:cubicBezTo>
                    <a:pt x="2164296" y="581218"/>
                    <a:pt x="2149355" y="587407"/>
                    <a:pt x="2133776" y="587407"/>
                  </a:cubicBezTo>
                  <a:lnTo>
                    <a:pt x="58741" y="587407"/>
                  </a:lnTo>
                  <a:cubicBezTo>
                    <a:pt x="43162" y="587407"/>
                    <a:pt x="28221" y="581218"/>
                    <a:pt x="17205" y="570202"/>
                  </a:cubicBezTo>
                  <a:cubicBezTo>
                    <a:pt x="6189" y="559186"/>
                    <a:pt x="0" y="544245"/>
                    <a:pt x="0" y="528666"/>
                  </a:cubicBezTo>
                  <a:lnTo>
                    <a:pt x="0" y="587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845" tIns="47685" rIns="57845" bIns="47685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Bayaran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fi yang </a:t>
              </a:r>
              <a:r>
                <a:rPr lang="en-MY" sz="1600" b="1" dirty="0" err="1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ditetapkan</a:t>
              </a:r>
              <a:r>
                <a:rPr lang="en-MY" sz="1600" b="1" dirty="0">
                  <a:solidFill>
                    <a:srgbClr val="000000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16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Prosedur Permohonan Pentauliahan</a:t>
            </a:r>
            <a:endParaRPr lang="en-US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B1834E2-69A3-4AFE-874E-801156DFA83B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57600" y="3048000"/>
            <a:ext cx="2049656" cy="1295400"/>
          </a:xfrm>
          <a:custGeom>
            <a:avLst/>
            <a:gdLst>
              <a:gd name="connsiteX0" fmla="*/ 0 w 2049656"/>
              <a:gd name="connsiteY0" fmla="*/ 79872 h 798716"/>
              <a:gd name="connsiteX1" fmla="*/ 23394 w 2049656"/>
              <a:gd name="connsiteY1" fmla="*/ 23394 h 798716"/>
              <a:gd name="connsiteX2" fmla="*/ 79872 w 2049656"/>
              <a:gd name="connsiteY2" fmla="*/ 0 h 798716"/>
              <a:gd name="connsiteX3" fmla="*/ 1969784 w 2049656"/>
              <a:gd name="connsiteY3" fmla="*/ 0 h 798716"/>
              <a:gd name="connsiteX4" fmla="*/ 2026262 w 2049656"/>
              <a:gd name="connsiteY4" fmla="*/ 23394 h 798716"/>
              <a:gd name="connsiteX5" fmla="*/ 2049656 w 2049656"/>
              <a:gd name="connsiteY5" fmla="*/ 79872 h 798716"/>
              <a:gd name="connsiteX6" fmla="*/ 2049656 w 2049656"/>
              <a:gd name="connsiteY6" fmla="*/ 718844 h 798716"/>
              <a:gd name="connsiteX7" fmla="*/ 2026262 w 2049656"/>
              <a:gd name="connsiteY7" fmla="*/ 775322 h 798716"/>
              <a:gd name="connsiteX8" fmla="*/ 1969784 w 2049656"/>
              <a:gd name="connsiteY8" fmla="*/ 798716 h 798716"/>
              <a:gd name="connsiteX9" fmla="*/ 79872 w 2049656"/>
              <a:gd name="connsiteY9" fmla="*/ 798716 h 798716"/>
              <a:gd name="connsiteX10" fmla="*/ 23394 w 2049656"/>
              <a:gd name="connsiteY10" fmla="*/ 775322 h 798716"/>
              <a:gd name="connsiteX11" fmla="*/ 0 w 2049656"/>
              <a:gd name="connsiteY11" fmla="*/ 718844 h 798716"/>
              <a:gd name="connsiteX12" fmla="*/ 0 w 2049656"/>
              <a:gd name="connsiteY12" fmla="*/ 79872 h 79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9656" h="798716">
                <a:moveTo>
                  <a:pt x="0" y="79872"/>
                </a:moveTo>
                <a:cubicBezTo>
                  <a:pt x="0" y="58689"/>
                  <a:pt x="8415" y="38373"/>
                  <a:pt x="23394" y="23394"/>
                </a:cubicBezTo>
                <a:cubicBezTo>
                  <a:pt x="38373" y="8415"/>
                  <a:pt x="58689" y="0"/>
                  <a:pt x="79872" y="0"/>
                </a:cubicBezTo>
                <a:lnTo>
                  <a:pt x="1969784" y="0"/>
                </a:lnTo>
                <a:cubicBezTo>
                  <a:pt x="1990967" y="0"/>
                  <a:pt x="2011283" y="8415"/>
                  <a:pt x="2026262" y="23394"/>
                </a:cubicBezTo>
                <a:cubicBezTo>
                  <a:pt x="2041241" y="38373"/>
                  <a:pt x="2049656" y="58689"/>
                  <a:pt x="2049656" y="79872"/>
                </a:cubicBezTo>
                <a:lnTo>
                  <a:pt x="2049656" y="718844"/>
                </a:lnTo>
                <a:cubicBezTo>
                  <a:pt x="2049656" y="740027"/>
                  <a:pt x="2041241" y="760343"/>
                  <a:pt x="2026262" y="775322"/>
                </a:cubicBezTo>
                <a:cubicBezTo>
                  <a:pt x="2011283" y="790301"/>
                  <a:pt x="1990967" y="798716"/>
                  <a:pt x="1969784" y="798716"/>
                </a:cubicBezTo>
                <a:lnTo>
                  <a:pt x="79872" y="798716"/>
                </a:lnTo>
                <a:cubicBezTo>
                  <a:pt x="58689" y="798716"/>
                  <a:pt x="38373" y="790301"/>
                  <a:pt x="23394" y="775322"/>
                </a:cubicBezTo>
                <a:cubicBezTo>
                  <a:pt x="8415" y="760343"/>
                  <a:pt x="0" y="740027"/>
                  <a:pt x="0" y="718844"/>
                </a:cubicBezTo>
                <a:lnTo>
                  <a:pt x="0" y="798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4034" tIns="53874" rIns="64034" bIns="5387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Kemukakan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sekurang-kurangnya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3 </a:t>
            </a: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bulan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tetapi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tidak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</a:t>
            </a: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melebihi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6 </a:t>
            </a: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bulan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(</a:t>
            </a:r>
            <a:r>
              <a:rPr lang="en-MY" sz="1600" b="1" dirty="0" err="1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Subseksyen</a:t>
            </a:r>
            <a:r>
              <a:rPr lang="en-MY" sz="1600" b="1" dirty="0">
                <a:solidFill>
                  <a:srgbClr val="000000">
                    <a:lumMod val="50000"/>
                  </a:srgbClr>
                </a:solidFill>
                <a:latin typeface="Century Gothic" pitchFamily="34" charset="0"/>
              </a:rPr>
              <a:t> 27(1)</a:t>
            </a:r>
            <a:endParaRPr lang="en-US" sz="1600" b="1" dirty="0">
              <a:solidFill>
                <a:srgbClr val="000000">
                  <a:lumMod val="50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9"/>
          <p:cNvGrpSpPr>
            <a:grpSpLocks/>
          </p:cNvGrpSpPr>
          <p:nvPr/>
        </p:nvGrpSpPr>
        <p:grpSpPr bwMode="auto">
          <a:xfrm>
            <a:off x="884238" y="1228725"/>
            <a:ext cx="7286625" cy="5046663"/>
            <a:chOff x="785813" y="1500188"/>
            <a:chExt cx="7286625" cy="5046662"/>
          </a:xfrm>
        </p:grpSpPr>
        <p:sp>
          <p:nvSpPr>
            <p:cNvPr id="29701" name="Rectangle 11"/>
            <p:cNvSpPr>
              <a:spLocks noChangeArrowheads="1"/>
            </p:cNvSpPr>
            <p:nvPr/>
          </p:nvSpPr>
          <p:spPr bwMode="white">
            <a:xfrm>
              <a:off x="4999038" y="4194175"/>
              <a:ext cx="12255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Text in here</a:t>
              </a:r>
            </a:p>
          </p:txBody>
        </p:sp>
        <p:sp>
          <p:nvSpPr>
            <p:cNvPr id="94211" name="AutoShape 3"/>
            <p:cNvSpPr>
              <a:spLocks noChangeArrowheads="1"/>
            </p:cNvSpPr>
            <p:nvPr/>
          </p:nvSpPr>
          <p:spPr bwMode="gray">
            <a:xfrm flipV="1">
              <a:off x="785813" y="3957638"/>
              <a:ext cx="3590925" cy="254317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189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212" name="AutoShape 4"/>
            <p:cNvSpPr>
              <a:spLocks noChangeArrowheads="1"/>
            </p:cNvSpPr>
            <p:nvPr/>
          </p:nvSpPr>
          <p:spPr bwMode="gray">
            <a:xfrm>
              <a:off x="4479925" y="1504951"/>
              <a:ext cx="3592513" cy="2546349"/>
            </a:xfrm>
            <a:prstGeom prst="triangle">
              <a:avLst>
                <a:gd name="adj" fmla="val 50000"/>
              </a:avLst>
            </a:prstGeom>
            <a:solidFill>
              <a:srgbClr val="542804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213" name="AutoShape 5"/>
            <p:cNvSpPr>
              <a:spLocks noChangeArrowheads="1"/>
            </p:cNvSpPr>
            <p:nvPr/>
          </p:nvSpPr>
          <p:spPr bwMode="gray">
            <a:xfrm>
              <a:off x="785813" y="1504951"/>
              <a:ext cx="3592512" cy="2546349"/>
            </a:xfrm>
            <a:prstGeom prst="triangle">
              <a:avLst>
                <a:gd name="adj" fmla="val 50000"/>
              </a:avLst>
            </a:prstGeom>
            <a:solidFill>
              <a:srgbClr val="542804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214" name="AutoShape 6"/>
            <p:cNvSpPr>
              <a:spLocks noChangeArrowheads="1"/>
            </p:cNvSpPr>
            <p:nvPr/>
          </p:nvSpPr>
          <p:spPr bwMode="gray">
            <a:xfrm flipV="1">
              <a:off x="2636838" y="1500188"/>
              <a:ext cx="3592512" cy="2546349"/>
            </a:xfrm>
            <a:prstGeom prst="triangle">
              <a:avLst>
                <a:gd name="adj" fmla="val 50000"/>
              </a:avLst>
            </a:prstGeom>
            <a:solidFill>
              <a:srgbClr val="542804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215" name="AutoShape 7"/>
            <p:cNvSpPr>
              <a:spLocks noChangeArrowheads="1"/>
            </p:cNvSpPr>
            <p:nvPr/>
          </p:nvSpPr>
          <p:spPr bwMode="gray">
            <a:xfrm>
              <a:off x="2643188" y="4000501"/>
              <a:ext cx="3590925" cy="2546349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6078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216" name="AutoShape 8"/>
            <p:cNvSpPr>
              <a:spLocks noChangeArrowheads="1"/>
            </p:cNvSpPr>
            <p:nvPr/>
          </p:nvSpPr>
          <p:spPr bwMode="gray">
            <a:xfrm flipV="1">
              <a:off x="4473575" y="3957638"/>
              <a:ext cx="3590925" cy="254317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294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708" name="Rectangle 9"/>
            <p:cNvSpPr>
              <a:spLocks noChangeArrowheads="1"/>
            </p:cNvSpPr>
            <p:nvPr/>
          </p:nvSpPr>
          <p:spPr bwMode="white">
            <a:xfrm>
              <a:off x="5357813" y="4357688"/>
              <a:ext cx="19367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Nama PB</a:t>
              </a:r>
            </a:p>
          </p:txBody>
        </p:sp>
        <p:sp>
          <p:nvSpPr>
            <p:cNvPr id="29709" name="Rectangle 10"/>
            <p:cNvSpPr>
              <a:spLocks noChangeArrowheads="1"/>
            </p:cNvSpPr>
            <p:nvPr/>
          </p:nvSpPr>
          <p:spPr bwMode="white">
            <a:xfrm>
              <a:off x="1616075" y="4267200"/>
              <a:ext cx="1935163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Nama</a:t>
              </a:r>
            </a:p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Syarikat Pemilik</a:t>
              </a:r>
            </a:p>
          </p:txBody>
        </p:sp>
        <p:sp>
          <p:nvSpPr>
            <p:cNvPr id="29710" name="Rectangle 12"/>
            <p:cNvSpPr>
              <a:spLocks noChangeArrowheads="1"/>
            </p:cNvSpPr>
            <p:nvPr/>
          </p:nvSpPr>
          <p:spPr bwMode="white">
            <a:xfrm>
              <a:off x="3254827" y="5456238"/>
              <a:ext cx="22458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Personel Pentauliahan</a:t>
              </a:r>
            </a:p>
          </p:txBody>
        </p:sp>
        <p:sp>
          <p:nvSpPr>
            <p:cNvPr id="29711" name="Rectangle 19"/>
            <p:cNvSpPr>
              <a:spLocks noChangeArrowheads="1"/>
            </p:cNvSpPr>
            <p:nvPr/>
          </p:nvSpPr>
          <p:spPr bwMode="white">
            <a:xfrm>
              <a:off x="1616075" y="2571750"/>
              <a:ext cx="1935163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Tambah </a:t>
              </a:r>
            </a:p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Kapasiti</a:t>
              </a:r>
            </a:p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 Pelatih</a:t>
              </a:r>
            </a:p>
          </p:txBody>
        </p:sp>
        <p:sp>
          <p:nvSpPr>
            <p:cNvPr id="29712" name="Rectangle 20"/>
            <p:cNvSpPr>
              <a:spLocks noChangeArrowheads="1"/>
            </p:cNvSpPr>
            <p:nvPr/>
          </p:nvSpPr>
          <p:spPr bwMode="white">
            <a:xfrm>
              <a:off x="5349875" y="2813050"/>
              <a:ext cx="1936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Pindah </a:t>
              </a:r>
            </a:p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Premis</a:t>
              </a:r>
            </a:p>
          </p:txBody>
        </p:sp>
        <p:grpSp>
          <p:nvGrpSpPr>
            <p:cNvPr id="29713" name="Group 21"/>
            <p:cNvGrpSpPr>
              <a:grpSpLocks/>
            </p:cNvGrpSpPr>
            <p:nvPr/>
          </p:nvGrpSpPr>
          <p:grpSpPr bwMode="auto">
            <a:xfrm>
              <a:off x="3094038" y="3092450"/>
              <a:ext cx="2600325" cy="1792288"/>
              <a:chOff x="2363" y="2075"/>
              <a:chExt cx="1210" cy="812"/>
            </a:xfrm>
          </p:grpSpPr>
          <p:sp>
            <p:nvSpPr>
              <p:cNvPr id="29716" name="AutoShape 22"/>
              <p:cNvSpPr>
                <a:spLocks noChangeArrowheads="1"/>
              </p:cNvSpPr>
              <p:nvPr/>
            </p:nvSpPr>
            <p:spPr bwMode="gray">
              <a:xfrm>
                <a:off x="2363" y="2075"/>
                <a:ext cx="1210" cy="812"/>
              </a:xfrm>
              <a:prstGeom prst="hexagon">
                <a:avLst>
                  <a:gd name="adj" fmla="val 37254"/>
                  <a:gd name="vf" fmla="val 115470"/>
                </a:avLst>
              </a:prstGeom>
              <a:solidFill>
                <a:srgbClr val="F8F8F8">
                  <a:alpha val="50195"/>
                </a:srgbClr>
              </a:solidFill>
              <a:ln w="19050" algn="ctr">
                <a:solidFill>
                  <a:srgbClr val="F8F8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717" name="AutoShape 23"/>
              <p:cNvSpPr>
                <a:spLocks noChangeArrowheads="1"/>
              </p:cNvSpPr>
              <p:nvPr/>
            </p:nvSpPr>
            <p:spPr bwMode="gray">
              <a:xfrm>
                <a:off x="2395" y="2095"/>
                <a:ext cx="1138" cy="764"/>
              </a:xfrm>
              <a:prstGeom prst="hexagon">
                <a:avLst>
                  <a:gd name="adj" fmla="val 37238"/>
                  <a:gd name="vf" fmla="val 115470"/>
                </a:avLst>
              </a:prstGeom>
              <a:solidFill>
                <a:srgbClr val="F8F8F8"/>
              </a:solidFill>
              <a:ln w="19050" algn="ctr">
                <a:solidFill>
                  <a:srgbClr val="F8F8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94232" name="Rectangle 24"/>
            <p:cNvSpPr>
              <a:spLocks noChangeArrowheads="1"/>
            </p:cNvSpPr>
            <p:nvPr/>
          </p:nvSpPr>
          <p:spPr bwMode="auto">
            <a:xfrm>
              <a:off x="3449638" y="3465513"/>
              <a:ext cx="190817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Pindaan</a:t>
              </a:r>
              <a:endPara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en-US" sz="27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Maklumat</a:t>
              </a:r>
              <a:endPara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715" name="Rectangle 20"/>
            <p:cNvSpPr>
              <a:spLocks noChangeArrowheads="1"/>
            </p:cNvSpPr>
            <p:nvPr/>
          </p:nvSpPr>
          <p:spPr bwMode="white">
            <a:xfrm>
              <a:off x="3571875" y="1785938"/>
              <a:ext cx="193675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Premis </a:t>
              </a:r>
            </a:p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Tambahan</a:t>
              </a:r>
            </a:p>
          </p:txBody>
        </p:sp>
      </p:grp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952500" y="71438"/>
            <a:ext cx="7334250" cy="1143000"/>
          </a:xfrm>
        </p:spPr>
        <p:txBody>
          <a:bodyPr/>
          <a:lstStyle/>
          <a:p>
            <a:r>
              <a:rPr lang="en-US" sz="2800" b="1" smtClean="0">
                <a:latin typeface="Tahoma" pitchFamily="34" charset="0"/>
                <a:cs typeface="Tahoma" pitchFamily="34" charset="0"/>
              </a:rPr>
              <a:t>Permohonan Pindaan Maklumat</a:t>
            </a:r>
          </a:p>
        </p:txBody>
      </p:sp>
      <p:sp>
        <p:nvSpPr>
          <p:cNvPr id="29700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361BD1-5E68-44B8-A0CB-B4C8124AB01B}" type="slidenum">
              <a:rPr lang="en-MY">
                <a:solidFill>
                  <a:srgbClr val="000000"/>
                </a:solidFill>
              </a:rPr>
              <a:pPr/>
              <a:t>12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4213" y="228600"/>
            <a:ext cx="785971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>
            <a:spAutoFit/>
          </a:bodyPr>
          <a:lstStyle/>
          <a:p>
            <a:pPr algn="ctr" defTabSz="960438" eaLnBrk="0" hangingPunct="0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Kadar Bayaran Persijilan Mengikut Tahap</a:t>
            </a:r>
          </a:p>
          <a:p>
            <a:pPr algn="ctr" defTabSz="960438" eaLnBrk="0" hangingPunct="0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(Peraturan-Peraturan Fi dan Caj) 2016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1169" y="1283989"/>
          <a:ext cx="8305800" cy="5269212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2000" endA="300" endPos="35000" dir="5400000" sy="-100000" algn="bl" rotWithShape="0"/>
                </a:effectLst>
                <a:tableStyleId>{3C2FFA5D-87B4-456A-9821-1D502468CF0F}</a:tableStyleId>
              </a:tblPr>
              <a:tblGrid>
                <a:gridCol w="742950">
                  <a:extLst>
                    <a:ext uri="{9D8B030D-6E8A-4147-A177-3AD203B41FA5}"/>
                  </a:extLst>
                </a:gridCol>
                <a:gridCol w="5105400">
                  <a:extLst>
                    <a:ext uri="{9D8B030D-6E8A-4147-A177-3AD203B41FA5}"/>
                  </a:extLst>
                </a:gridCol>
                <a:gridCol w="2457450">
                  <a:extLst>
                    <a:ext uri="{9D8B030D-6E8A-4147-A177-3AD203B41FA5}"/>
                  </a:extLst>
                </a:gridCol>
              </a:tblGrid>
              <a:tr h="741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Bil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Permohonan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</a:t>
                      </a:r>
                      <a:r>
                        <a:rPr lang="en-US" sz="22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(RM)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0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Permohonan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Pusat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Baharu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1500.00 /program @ </a:t>
                      </a:r>
                      <a:r>
                        <a:rPr lang="en-US" sz="1800" b="1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maksimum</a:t>
                      </a:r>
                      <a:r>
                        <a:rPr lang="en-US" sz="1800" b="1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program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90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Pembaharuan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Pentauliahan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program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90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Pertambahan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Baharu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</a:t>
                      </a:r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program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90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Pindaan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Maklumat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pindah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permis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permis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pelatih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program</a:t>
                      </a:r>
                    </a:p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905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Rayuan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Perkara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(1),(2),(3)&amp;(4)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program</a:t>
                      </a:r>
                    </a:p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17220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E1BC820-C0BB-4D85-9F4B-15D14A84B2CB}" type="slidenum">
              <a:rPr lang="es-ES">
                <a:solidFill>
                  <a:srgbClr val="000000"/>
                </a:solidFill>
              </a:rPr>
              <a:pPr/>
              <a:t>13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FC239-CDA8-452A-B104-8EA85397465F}" type="slidenum">
              <a:rPr lang="es-E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14</a:t>
            </a:fld>
            <a:endParaRPr lang="es-E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7588" name="Rectangle 110"/>
          <p:cNvSpPr txBox="1">
            <a:spLocks noChangeArrowheads="1"/>
          </p:cNvSpPr>
          <p:nvPr/>
        </p:nvSpPr>
        <p:spPr bwMode="auto">
          <a:xfrm>
            <a:off x="666750" y="2090738"/>
            <a:ext cx="78073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PELAKSANAAN PROGRAM LATIHAN KEMAHIRAN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SECARA PERSIJILAN TAHAP TUNGGAL 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SINGLE TIER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206E9-15BA-4A26-827D-37849A1EE2BA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914400" y="304800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Pentauliahan Program Persijilan Tahap Tunggal (</a:t>
            </a:r>
            <a:r>
              <a:rPr lang="en-US" sz="2800" b="1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Single Tier</a:t>
            </a:r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MY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76250" y="1851025"/>
            <a:ext cx="8451850" cy="37020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>
            <a:normAutofit/>
          </a:bodyPr>
          <a:lstStyle/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ms-MY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kaedah </a:t>
            </a:r>
            <a:r>
              <a:rPr lang="ms-MY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pentauliahan yang melibatkan kombinasi dua (2) atau lebih program latihan kemahiran sehingga tahap persijilan yang tertinggi dalam laluan kerjaya </a:t>
            </a:r>
            <a:r>
              <a:rPr lang="ms-MY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ms-MY" sz="24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ms-MY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boleh dimohon oleh PB atau Penyedia Latihan Kemahiran (PLK</a:t>
            </a:r>
            <a:r>
              <a:rPr lang="ms-MY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5760" indent="-256032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PB </a:t>
            </a:r>
            <a:r>
              <a:rPr lang="en-US" sz="24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hendaklah</a:t>
            </a: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mematuhi</a:t>
            </a: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tempoh</a:t>
            </a: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latihan</a:t>
            </a: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ditetapkan</a:t>
            </a:r>
            <a:endParaRPr lang="en-MY" sz="32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Straight Connector 13"/>
          <p:cNvCxnSpPr>
            <a:cxnSpLocks noChangeShapeType="1"/>
          </p:cNvCxnSpPr>
          <p:nvPr/>
        </p:nvCxnSpPr>
        <p:spPr bwMode="auto">
          <a:xfrm>
            <a:off x="3657600" y="2057400"/>
            <a:ext cx="2209800" cy="2286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" name="Straight Connector 14"/>
          <p:cNvCxnSpPr/>
          <p:nvPr/>
        </p:nvCxnSpPr>
        <p:spPr>
          <a:xfrm flipV="1">
            <a:off x="3505200" y="2362200"/>
            <a:ext cx="2438400" cy="1460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9"/>
          <p:cNvSpPr/>
          <p:nvPr/>
        </p:nvSpPr>
        <p:spPr bwMode="auto">
          <a:xfrm>
            <a:off x="714348" y="2285992"/>
            <a:ext cx="2830543" cy="362320"/>
          </a:xfrm>
          <a:prstGeom prst="ellipse">
            <a:avLst/>
          </a:prstGeom>
          <a:solidFill>
            <a:srgbClr val="FA907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A2</a:t>
            </a:r>
          </a:p>
        </p:txBody>
      </p:sp>
      <p:sp>
        <p:nvSpPr>
          <p:cNvPr id="3" name="Oval 11"/>
          <p:cNvSpPr/>
          <p:nvPr/>
        </p:nvSpPr>
        <p:spPr bwMode="auto">
          <a:xfrm>
            <a:off x="714348" y="1857364"/>
            <a:ext cx="2970534" cy="371475"/>
          </a:xfrm>
          <a:prstGeom prst="ellipse">
            <a:avLst/>
          </a:prstGeom>
          <a:solidFill>
            <a:srgbClr val="FA907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A1</a:t>
            </a:r>
          </a:p>
        </p:txBody>
      </p:sp>
      <p:sp>
        <p:nvSpPr>
          <p:cNvPr id="4" name="Oval 12"/>
          <p:cNvSpPr/>
          <p:nvPr/>
        </p:nvSpPr>
        <p:spPr bwMode="auto">
          <a:xfrm>
            <a:off x="6019800" y="2002974"/>
            <a:ext cx="1600200" cy="594618"/>
          </a:xfrm>
          <a:prstGeom prst="ellipse">
            <a:avLst/>
          </a:prstGeom>
          <a:solidFill>
            <a:srgbClr val="9900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FFFFFF"/>
                </a:solidFill>
              </a:rPr>
              <a:t>SKM TAHAP 3</a:t>
            </a:r>
          </a:p>
        </p:txBody>
      </p:sp>
      <p:sp>
        <p:nvSpPr>
          <p:cNvPr id="33805" name="Rectangle 19"/>
          <p:cNvSpPr>
            <a:spLocks noChangeArrowheads="1"/>
          </p:cNvSpPr>
          <p:nvPr/>
        </p:nvSpPr>
        <p:spPr bwMode="auto">
          <a:xfrm>
            <a:off x="5486400" y="259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86" rIns="91379" bIns="45686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MY" sz="1400" b="1" i="1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SINGLE-TIER</a:t>
            </a:r>
            <a:r>
              <a:rPr lang="en-MY" sz="1400" b="1">
                <a:solidFill>
                  <a:srgbClr val="262673"/>
                </a:solidFill>
                <a:latin typeface="Tahoma" pitchFamily="34" charset="0"/>
                <a:cs typeface="Tahoma" pitchFamily="34" charset="0"/>
              </a:rPr>
              <a:t> SKM (TAHAP 3)</a:t>
            </a:r>
            <a:endParaRPr lang="en-US" sz="1400" b="1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5376863" y="3929063"/>
            <a:ext cx="319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86" rIns="91379" bIns="45686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MY" sz="1400" b="1" i="1">
                <a:solidFill>
                  <a:srgbClr val="262699"/>
                </a:solidFill>
                <a:latin typeface="Tahoma" pitchFamily="34" charset="0"/>
                <a:cs typeface="Tahoma" pitchFamily="34" charset="0"/>
              </a:rPr>
              <a:t>SINGLE-TIER</a:t>
            </a:r>
            <a:r>
              <a:rPr lang="en-MY" sz="1400" b="1">
                <a:solidFill>
                  <a:srgbClr val="262699"/>
                </a:solidFill>
                <a:latin typeface="Tahoma" pitchFamily="34" charset="0"/>
                <a:cs typeface="Tahoma" pitchFamily="34" charset="0"/>
              </a:rPr>
              <a:t> DKM (TAHAP 4)</a:t>
            </a:r>
            <a:endParaRPr lang="en-US" sz="1400" b="1">
              <a:solidFill>
                <a:srgbClr val="2626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85786" y="2786058"/>
            <a:ext cx="2841874" cy="339724"/>
          </a:xfrm>
          <a:prstGeom prst="ellipse">
            <a:avLst/>
          </a:prstGeom>
          <a:solidFill>
            <a:srgbClr val="FF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B1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85786" y="3643314"/>
            <a:ext cx="2841874" cy="360790"/>
          </a:xfrm>
          <a:prstGeom prst="ellipse">
            <a:avLst/>
          </a:prstGeom>
          <a:solidFill>
            <a:srgbClr val="FF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B3 (a)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85786" y="3214686"/>
            <a:ext cx="2841874" cy="339724"/>
          </a:xfrm>
          <a:prstGeom prst="ellipse">
            <a:avLst/>
          </a:prstGeom>
          <a:solidFill>
            <a:srgbClr val="FF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B2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6000760" y="3357562"/>
            <a:ext cx="1609589" cy="500066"/>
          </a:xfrm>
          <a:prstGeom prst="ellipse">
            <a:avLst/>
          </a:prstGeom>
          <a:solidFill>
            <a:srgbClr val="5D278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FFFFFF"/>
                </a:solidFill>
              </a:rPr>
              <a:t>DKM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643313" y="3000375"/>
            <a:ext cx="2214562" cy="4286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3714750" y="3429000"/>
            <a:ext cx="2071688" cy="1428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675568" y="5121740"/>
            <a:ext cx="2872788" cy="373063"/>
          </a:xfrm>
          <a:prstGeom prst="ellipse">
            <a:avLst/>
          </a:prstGeom>
          <a:solidFill>
            <a:srgbClr val="FFBD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C1 (b)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14348" y="4643446"/>
            <a:ext cx="2872788" cy="442913"/>
          </a:xfrm>
          <a:prstGeom prst="ellipse">
            <a:avLst/>
          </a:prstGeom>
          <a:solidFill>
            <a:srgbClr val="FFBD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C1 (a)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096000" y="5334000"/>
            <a:ext cx="1567544" cy="409575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b="1" dirty="0">
                <a:solidFill>
                  <a:srgbClr val="FFFFFF"/>
                </a:solidFill>
                <a:ea typeface="Arial Unicode MS" pitchFamily="34" charset="-128"/>
              </a:rPr>
              <a:t>DLKM</a:t>
            </a:r>
          </a:p>
        </p:txBody>
      </p:sp>
      <p:cxnSp>
        <p:nvCxnSpPr>
          <p:cNvPr id="5" name="Straight Connector 13"/>
          <p:cNvCxnSpPr/>
          <p:nvPr/>
        </p:nvCxnSpPr>
        <p:spPr bwMode="auto">
          <a:xfrm>
            <a:off x="3581400" y="4876800"/>
            <a:ext cx="2438400" cy="533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>
            <a:stCxn id="0" idx="6"/>
          </p:cNvCxnSpPr>
          <p:nvPr/>
        </p:nvCxnSpPr>
        <p:spPr bwMode="auto">
          <a:xfrm>
            <a:off x="3548063" y="5308600"/>
            <a:ext cx="2471737" cy="177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32" name="Rectangle 19"/>
          <p:cNvSpPr>
            <a:spLocks noChangeArrowheads="1"/>
          </p:cNvSpPr>
          <p:nvPr/>
        </p:nvSpPr>
        <p:spPr bwMode="auto">
          <a:xfrm>
            <a:off x="5334000" y="5867400"/>
            <a:ext cx="335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86" rIns="91379" bIns="45686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MY" sz="1400" b="1" i="1">
                <a:solidFill>
                  <a:srgbClr val="262699"/>
                </a:solidFill>
                <a:latin typeface="Tahoma" pitchFamily="34" charset="0"/>
                <a:cs typeface="Tahoma" pitchFamily="34" charset="0"/>
              </a:rPr>
              <a:t>SINGLE-TIER</a:t>
            </a:r>
            <a:r>
              <a:rPr lang="en-MY" sz="1400" b="1">
                <a:solidFill>
                  <a:srgbClr val="262699"/>
                </a:solidFill>
                <a:latin typeface="Tahoma" pitchFamily="34" charset="0"/>
                <a:cs typeface="Tahoma" pitchFamily="34" charset="0"/>
              </a:rPr>
              <a:t> DLKM (TAHAP 5)</a:t>
            </a:r>
            <a:endParaRPr lang="en-US" sz="1400" b="1">
              <a:solidFill>
                <a:srgbClr val="2626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itle 5"/>
          <p:cNvSpPr txBox="1">
            <a:spLocks/>
          </p:cNvSpPr>
          <p:nvPr/>
        </p:nvSpPr>
        <p:spPr>
          <a:xfrm>
            <a:off x="1" y="188643"/>
            <a:ext cx="9144000" cy="1200329"/>
          </a:xfrm>
          <a:prstGeom prst="rect">
            <a:avLst/>
          </a:prstGeom>
        </p:spPr>
        <p:txBody>
          <a:bodyPr lIns="91379" tIns="0" rIns="45686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KUMPULAN PROGRAM BERTAULIAH BAGI PERSIJILAN TAHAP TUNGGAL </a:t>
            </a:r>
          </a:p>
          <a:p>
            <a:pPr algn="ctr">
              <a:defRPr/>
            </a:pPr>
            <a:r>
              <a:rPr lang="en-US" sz="26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(SINGLE TIER)</a:t>
            </a:r>
          </a:p>
        </p:txBody>
      </p:sp>
      <p:sp>
        <p:nvSpPr>
          <p:cNvPr id="33834" name="Slide Number Placeholder 24"/>
          <p:cNvSpPr>
            <a:spLocks noGrp="1"/>
          </p:cNvSpPr>
          <p:nvPr>
            <p:ph type="sldNum" sz="quarter" idx="12"/>
          </p:nvPr>
        </p:nvSpPr>
        <p:spPr bwMode="auto">
          <a:xfrm>
            <a:off x="66294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6132546-DFFB-45B5-B4DF-DB7A4DEB1725}" type="slidenum">
              <a:rPr lang="es-ES">
                <a:solidFill>
                  <a:schemeClr val="tx1"/>
                </a:solidFill>
              </a:rPr>
              <a:pPr/>
              <a:t>16</a:t>
            </a:fld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5786" y="4071942"/>
            <a:ext cx="2841874" cy="360790"/>
          </a:xfrm>
          <a:prstGeom prst="ellipse">
            <a:avLst/>
          </a:prstGeom>
          <a:solidFill>
            <a:srgbClr val="FF99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B3 (b)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3587750" y="3657600"/>
            <a:ext cx="2279650" cy="1920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3643313" y="3786188"/>
            <a:ext cx="2214562" cy="3714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 bwMode="auto">
          <a:xfrm>
            <a:off x="714348" y="5572140"/>
            <a:ext cx="2872788" cy="373063"/>
          </a:xfrm>
          <a:prstGeom prst="ellipse">
            <a:avLst/>
          </a:prstGeom>
          <a:solidFill>
            <a:srgbClr val="FFBD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C2 (a)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714348" y="6000768"/>
            <a:ext cx="2944226" cy="373063"/>
          </a:xfrm>
          <a:prstGeom prst="ellipse">
            <a:avLst/>
          </a:prstGeom>
          <a:solidFill>
            <a:srgbClr val="FFBD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379" tIns="45686" rIns="91379" bIns="45686"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ea typeface="Arial Unicode MS" pitchFamily="34" charset="-128"/>
              </a:rPr>
              <a:t>KUMPULAN C2 (b)</a:t>
            </a:r>
          </a:p>
        </p:txBody>
      </p:sp>
      <p:cxnSp>
        <p:nvCxnSpPr>
          <p:cNvPr id="38" name="Straight Connector 14"/>
          <p:cNvCxnSpPr/>
          <p:nvPr/>
        </p:nvCxnSpPr>
        <p:spPr bwMode="auto">
          <a:xfrm flipV="1">
            <a:off x="3570288" y="5562600"/>
            <a:ext cx="2449512" cy="2047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4"/>
          <p:cNvCxnSpPr/>
          <p:nvPr/>
        </p:nvCxnSpPr>
        <p:spPr bwMode="auto">
          <a:xfrm flipV="1">
            <a:off x="3657600" y="5638800"/>
            <a:ext cx="2362200" cy="5762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8025" y="1252538"/>
          <a:ext cx="7924800" cy="479109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/>
                  </a:extLst>
                </a:gridCol>
                <a:gridCol w="5638800">
                  <a:extLst>
                    <a:ext uri="{9D8B030D-6E8A-4147-A177-3AD203B41FA5}"/>
                  </a:extLst>
                </a:gridCol>
              </a:tblGrid>
              <a:tr h="731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endParaRPr kumimoji="0" lang="fi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 Program Bertauliah (Band)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63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-463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 Persijilan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/>
                </a:extLst>
              </a:tr>
              <a:tr h="731366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A1</a:t>
                      </a:r>
                      <a:endParaRPr kumimoji="0" lang="en-US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1, 2 &amp;3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SKM 3)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31496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A2</a:t>
                      </a:r>
                      <a:endParaRPr kumimoji="0" lang="en-US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 &amp; 3 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SKM 3)</a:t>
                      </a: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2)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1444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B1</a:t>
                      </a:r>
                      <a:endParaRPr kumimoji="0" lang="en-US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1,2,3 &amp;4 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DKM )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9395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B2</a:t>
                      </a:r>
                      <a:endParaRPr kumimoji="0" lang="en-US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2,3 &amp; 4 (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DKM ) </a:t>
                      </a: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2)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1444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B3 (a)</a:t>
                      </a:r>
                      <a:endParaRPr kumimoji="0" lang="en-US" sz="1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&amp; 4 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DKM ) </a:t>
                      </a: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mempunyai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MY" sz="16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/ 2)</a:t>
                      </a:r>
                      <a:endParaRPr kumimoji="0" lang="en-US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48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B1E161-A704-4518-89DB-4EE8630AEED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42" name="Rectangle 4"/>
          <p:cNvSpPr>
            <a:spLocks noChangeArrowheads="1"/>
          </p:cNvSpPr>
          <p:nvPr/>
        </p:nvSpPr>
        <p:spPr bwMode="auto">
          <a:xfrm>
            <a:off x="2133600" y="304800"/>
            <a:ext cx="5649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Kumpulan Program Bertauliah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54050" y="1022350"/>
          <a:ext cx="7804150" cy="5113339"/>
        </p:xfrm>
        <a:graphic>
          <a:graphicData uri="http://schemas.openxmlformats.org/drawingml/2006/table">
            <a:tbl>
              <a:tblPr/>
              <a:tblGrid>
                <a:gridCol w="2299262">
                  <a:extLst>
                    <a:ext uri="{9D8B030D-6E8A-4147-A177-3AD203B41FA5}"/>
                  </a:extLst>
                </a:gridCol>
                <a:gridCol w="5504888">
                  <a:extLst>
                    <a:ext uri="{9D8B030D-6E8A-4147-A177-3AD203B41FA5}"/>
                  </a:extLst>
                </a:gridCol>
              </a:tblGrid>
              <a:tr h="73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endParaRPr kumimoji="0" lang="fi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 Program Bertauliah (Band)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63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endParaRPr kumimoji="0" lang="fi-F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-463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9375" algn="l"/>
                          <a:tab pos="1619250" algn="l"/>
                        </a:tabLst>
                      </a:pPr>
                      <a:r>
                        <a:rPr kumimoji="0" lang="fi-F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 Persijilan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51583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B3 (b)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3 &amp; 4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 Unicode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(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DKM )</a:t>
                      </a: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(SKPK yang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bermula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3)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1583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C1 (a)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3,4 &amp; 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 Unicode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(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DLKM ) (SKPK yang 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mempunyai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1/2)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1583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C1 (b)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3,4 &amp; 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 Unicode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(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DLKM ) (SKPK yang 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bermula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dengan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3)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7547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C2 (a)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 4 &amp; 5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 Unicode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(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DKM )</a:t>
                      </a: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(SKPK yang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bermula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dengan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1/2/3)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1583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en-MY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C2 (b)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 4 &amp; 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Sans Unicode" pitchFamily="34" charset="0"/>
                      </a:endParaRPr>
                    </a:p>
                    <a:p>
                      <a:pPr marL="45720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(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Persijilan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tunggal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DLKM ) (SKPK yang 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mempunyai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</a:t>
                      </a:r>
                      <a:r>
                        <a:rPr kumimoji="0" lang="en-MY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Tahap</a:t>
                      </a:r>
                      <a:r>
                        <a:rPr kumimoji="0" lang="en-MY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Sans Unicode" pitchFamily="34" charset="0"/>
                        </a:rPr>
                        <a:t> 4)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58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0307A4-764A-4A18-96DA-C29E432CCB1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66" name="Rectangle 4"/>
          <p:cNvSpPr>
            <a:spLocks noChangeArrowheads="1"/>
          </p:cNvSpPr>
          <p:nvPr/>
        </p:nvSpPr>
        <p:spPr bwMode="auto">
          <a:xfrm>
            <a:off x="533400" y="228600"/>
            <a:ext cx="811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Kumpulan Program Bertauliah -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sambungan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1167D-C07A-4E55-8C28-BD9E64B24049}" type="slidenum">
              <a:rPr lang="es-E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19</a:t>
            </a:fld>
            <a:endParaRPr lang="es-E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7588" name="Rectangle 110"/>
          <p:cNvSpPr txBox="1">
            <a:spLocks noChangeArrowheads="1"/>
          </p:cNvSpPr>
          <p:nvPr/>
        </p:nvSpPr>
        <p:spPr bwMode="auto">
          <a:xfrm>
            <a:off x="666750" y="2090738"/>
            <a:ext cx="78073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MY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Syarat</a:t>
            </a:r>
            <a: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 &amp; </a:t>
            </a:r>
            <a:r>
              <a:rPr lang="en-MY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Prosedur</a:t>
            </a:r>
            <a: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 </a:t>
            </a:r>
          </a:p>
          <a:p>
            <a:pPr algn="ctr">
              <a:defRPr/>
            </a:pPr>
            <a:r>
              <a:rPr lang="en-MY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haroni" pitchFamily="2" charset="-79"/>
              </a:rPr>
              <a:t>Permohonan</a:t>
            </a:r>
            <a:endParaRPr lang="en-MY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Kandungan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Kapasiti Pentauliahan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Pentauliahan Program Persijilan Mengikut Tahap (</a:t>
            </a:r>
            <a:r>
              <a:rPr lang="en-US" i="1" smtClean="0"/>
              <a:t>Multi Tier)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Pentauliahan Program Persijilan Tunggal </a:t>
            </a:r>
            <a:r>
              <a:rPr lang="en-US" i="1" smtClean="0"/>
              <a:t>(Single Tier)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Pentauliahan program separuh masa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b="1" smtClean="0"/>
              <a:t>Pentauliahan Program Modular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4213" y="228600"/>
            <a:ext cx="785971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>
            <a:spAutoFit/>
          </a:bodyPr>
          <a:lstStyle/>
          <a:p>
            <a:pPr algn="ctr" defTabSz="960438" eaLnBrk="0" hangingPunct="0"/>
            <a:r>
              <a:rPr 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Kadar Bayaran Persijilan Mengikut Tahap Tunggal</a:t>
            </a:r>
          </a:p>
          <a:p>
            <a:pPr algn="ctr" defTabSz="960438" eaLnBrk="0" hangingPunct="0"/>
            <a:r>
              <a:rPr 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(Peraturan-Peraturan Fi dan Caj) 2016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1169" y="1283989"/>
          <a:ext cx="8305800" cy="5304064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  <a:reflection blurRad="6350" stA="52000" endA="300" endPos="35000" dir="5400000" sy="-100000" algn="bl" rotWithShape="0"/>
                </a:effectLst>
                <a:tableStyleId>{3C2FFA5D-87B4-456A-9821-1D502468CF0F}</a:tableStyleId>
              </a:tblPr>
              <a:tblGrid>
                <a:gridCol w="742950">
                  <a:extLst>
                    <a:ext uri="{9D8B030D-6E8A-4147-A177-3AD203B41FA5}"/>
                  </a:extLst>
                </a:gridCol>
                <a:gridCol w="5105400">
                  <a:extLst>
                    <a:ext uri="{9D8B030D-6E8A-4147-A177-3AD203B41FA5}"/>
                  </a:extLst>
                </a:gridCol>
                <a:gridCol w="2457450">
                  <a:extLst>
                    <a:ext uri="{9D8B030D-6E8A-4147-A177-3AD203B41FA5}"/>
                  </a:extLst>
                </a:gridCol>
              </a:tblGrid>
              <a:tr h="364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1800" b="1" u="none" strike="noStrike" dirty="0" err="1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</a:t>
                      </a:r>
                      <a:r>
                        <a:rPr lang="en-US" sz="1800" b="1" u="none" strike="noStrike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u="none" strike="noStrike" dirty="0" err="1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Permohonan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</a:t>
                      </a:r>
                      <a:r>
                        <a:rPr lang="en-US" sz="1800" b="1" u="none" strike="noStrike" dirty="0" smtClean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(RM)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586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Permohonan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Pusat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Baharu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1500.00 /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US" sz="1800" b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US" sz="1800" b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pertama</a:t>
                      </a:r>
                      <a:r>
                        <a:rPr lang="en-US" sz="1800" b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800" b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&amp;                                    200 / </a:t>
                      </a:r>
                      <a:r>
                        <a:rPr lang="en-US" sz="1800" b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US" sz="1800" b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tambahan</a:t>
                      </a:r>
                      <a:r>
                        <a:rPr lang="en-US" sz="1800" b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seterusnya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840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Pembaharuan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Pentauliahan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840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Pertambahan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Baharu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US" sz="1800" b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program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79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Pindaan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Maklumat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pindah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permis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permis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tambah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pelatih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840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Rayuan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Perkara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(1),(2),(3)&amp;(4)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/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17220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15389ED-59F1-4E6D-932F-3A72E1E18400}" type="slidenum">
              <a:rPr lang="es-ES">
                <a:solidFill>
                  <a:srgbClr val="000000"/>
                </a:solidFill>
              </a:rPr>
              <a:pPr/>
              <a:t>20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091AFA-6015-4658-9B53-3BF920642833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00744" y="2688766"/>
          <a:ext cx="800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09600" y="1223963"/>
            <a:ext cx="7696200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Syarat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pentauliahan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Pentauliahan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Program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Persijilan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Tahap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Tunggal (</a:t>
            </a:r>
            <a:r>
              <a:rPr lang="en-US" sz="19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Single Tier)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berikut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1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sama</a:t>
            </a:r>
            <a:r>
              <a:rPr lang="en-US" sz="1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pentauliahan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mengikut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tahap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kecuali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syarat</a:t>
            </a:r>
            <a:r>
              <a:rPr lang="en-US" sz="1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1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(</a:t>
            </a:r>
            <a:r>
              <a:rPr lang="en-US" sz="19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Personel</a:t>
            </a:r>
            <a:r>
              <a:rPr lang="en-US" sz="1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Pentauliahan</a:t>
            </a:r>
            <a:r>
              <a:rPr lang="en-US" sz="1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19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Pegawai</a:t>
            </a:r>
            <a:r>
              <a:rPr lang="en-US" sz="1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Penilai</a:t>
            </a:r>
            <a:r>
              <a:rPr lang="en-US" sz="19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r>
              <a:rPr lang="en-US" sz="1900" b="1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9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2590800" y="434975"/>
            <a:ext cx="375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Syarat Permohonan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9738"/>
            <a:ext cx="8229600" cy="4179887"/>
          </a:xfr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 rtlCol="0">
            <a:normAutofit/>
          </a:bodyPr>
          <a:lstStyle/>
          <a:p>
            <a:pPr marL="963612" lvl="1" indent="-571500" fontAlgn="auto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ms-MY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ctr" fontAlgn="auto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PP – Pegawai Penilai</a:t>
            </a:r>
          </a:p>
          <a:p>
            <a:pPr marL="963612" lvl="1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lvl="1" indent="349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ms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Hendaklah mempunyai sekurang-kurangnya seorang PP bagi setiap jenis kumpulan program bertauliah pelaksanaan persijilan tahap tunggal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E59E01-7BB4-4018-9048-52C7D59E1AD7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2079625" y="347663"/>
            <a:ext cx="4572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</a:pPr>
            <a:r>
              <a:rPr lang="en-US" sz="2800" b="1">
                <a:latin typeface="Tahoma" pitchFamily="34" charset="0"/>
                <a:cs typeface="Tahoma" pitchFamily="34" charset="0"/>
              </a:rPr>
              <a:t>Syarat Permohonan </a:t>
            </a:r>
          </a:p>
          <a:p>
            <a:pPr algn="ctr" defTabSz="1778000">
              <a:lnSpc>
                <a:spcPct val="90000"/>
              </a:lnSpc>
              <a:spcAft>
                <a:spcPct val="35000"/>
              </a:spcAft>
            </a:pPr>
            <a:r>
              <a:rPr lang="en-US" sz="2800" b="1">
                <a:latin typeface="Tahoma" pitchFamily="34" charset="0"/>
                <a:cs typeface="Tahoma" pitchFamily="34" charset="0"/>
              </a:rPr>
              <a:t>(Personel Pentauliahan)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462462"/>
          </a:xfr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 rtlCol="0">
            <a:normAutofit fontScale="85000" lnSpcReduction="10000"/>
          </a:bodyPr>
          <a:lstStyle/>
          <a:p>
            <a:pPr lvl="1" fontAlgn="auto">
              <a:spcAft>
                <a:spcPts val="0"/>
              </a:spcAft>
              <a:buFont typeface="Verdana" pitchFamily="34" charset="0"/>
              <a:buNone/>
              <a:defRPr/>
            </a:pPr>
            <a:endParaRPr lang="ms-MY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PB/PLK hendaklah mengemukakan</a:t>
            </a:r>
            <a:r>
              <a:rPr lang="fi-F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permohonan</a:t>
            </a:r>
          </a:p>
          <a:p>
            <a:pPr lvl="1" fontAlgn="auto">
              <a:lnSpc>
                <a:spcPct val="17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fi-F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 menyertakan perkara berikut: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fi-F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Borang permohonan </a:t>
            </a:r>
          </a:p>
          <a:p>
            <a:pPr marL="963612" lvl="1" indent="-5715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fi-F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Dokumen sokongan berkaitan</a:t>
            </a:r>
          </a:p>
          <a:p>
            <a:pPr marL="963612" lvl="1" indent="-5715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ms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PB/PLK hendaklah mempunyai personel pentauliahan, peralatan dan kemudahan latihan</a:t>
            </a:r>
          </a:p>
          <a:p>
            <a:pPr marL="963612" lvl="1" indent="-5715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ms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Bayaran fi yang ditetapkan Jabatan</a:t>
            </a:r>
            <a:endParaRPr lang="fi-F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9CC7D9-00BE-43D3-8F17-2889840F8C76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2830513" y="434975"/>
            <a:ext cx="420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Prosedur Permohonan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 rtlCol="0">
            <a:noAutofit/>
          </a:bodyPr>
          <a:lstStyle/>
          <a:p>
            <a:pPr lvl="1" fontAlgn="auto">
              <a:lnSpc>
                <a:spcPct val="16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Permohonan Baharu Kumpulan Program Bertauliah</a:t>
            </a:r>
          </a:p>
          <a:p>
            <a:pPr lvl="1" fontAlgn="auto">
              <a:lnSpc>
                <a:spcPct val="16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ms-MY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fi-FI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i.	</a:t>
            </a:r>
            <a:r>
              <a:rPr lang="fi-FI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Penyedia Latihan Kemahiran (PLK)</a:t>
            </a:r>
          </a:p>
          <a:p>
            <a:pPr marL="963612" lvl="1" indent="-57150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PLK hendaklah mengemukakan permohonan pentauliahan program baharu persijilan tahap tunggal bagi kumpulan program yang dimohon;</a:t>
            </a:r>
          </a:p>
          <a:p>
            <a:pPr marL="963612" lvl="1" indent="-57150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ii.	</a:t>
            </a:r>
            <a:r>
              <a:rPr lang="en-US" sz="1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Pusat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Bertauliah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(PB)</a:t>
            </a:r>
            <a:endParaRPr lang="fi-FI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PB sedia ada hendaklah mengemukakan permohonan pentauliahan penambahan program persijilan tahap tunggal bagi kumpulan program yang dimohon</a:t>
            </a:r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F0BA20-51A0-4151-A49F-F3831363C81F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425575" y="434975"/>
            <a:ext cx="637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Prosedur Permohonan -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sambungan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09600" y="1295400"/>
            <a:ext cx="304800" cy="4238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7338"/>
            <a:ext cx="8534400" cy="4464050"/>
          </a:xfr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 rtlCol="0">
            <a:normAutofit/>
          </a:bodyPr>
          <a:lstStyle/>
          <a:p>
            <a:pPr lvl="1" algn="ctr" fontAlgn="auto">
              <a:spcAft>
                <a:spcPts val="0"/>
              </a:spcAft>
              <a:buFont typeface="Verdana" pitchFamily="34" charset="0"/>
              <a:buNone/>
              <a:defRPr/>
            </a:pPr>
            <a:endParaRPr lang="ms-MY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fontAlgn="auto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Permohonan Penambahan Kumpulan Program Bertauliah</a:t>
            </a:r>
          </a:p>
          <a:p>
            <a:pPr lvl="1" algn="ctr" fontAlgn="auto">
              <a:spcAft>
                <a:spcPts val="0"/>
              </a:spcAft>
              <a:buFont typeface="Verdana" pitchFamily="34" charset="0"/>
              <a:buNone/>
              <a:defRPr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PB sedia ada hendaklah mengemukakan permohonan </a:t>
            </a: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pentauliahan penambahan program persijilan tahap tunggal </a:t>
            </a: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bagi kumpulan program bertauliah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2F063D-E45B-4754-A3CE-693C8101B486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1425575" y="434975"/>
            <a:ext cx="637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Prosedur Permohonan -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sambungan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85800" y="1981200"/>
            <a:ext cx="304800" cy="4238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64050"/>
          </a:xfr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 rtlCol="0">
            <a:normAutofit/>
          </a:bodyPr>
          <a:lstStyle/>
          <a:p>
            <a:pPr lvl="1" algn="ctr" fontAlgn="auto">
              <a:spcAft>
                <a:spcPts val="0"/>
              </a:spcAft>
              <a:buFont typeface="Verdana" pitchFamily="34" charset="0"/>
              <a:buNone/>
              <a:defRPr/>
            </a:pPr>
            <a:endParaRPr lang="ms-MY" sz="2400" dirty="0" smtClean="0"/>
          </a:p>
          <a:p>
            <a:pPr lvl="1" algn="ctr" fontAlgn="auto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Permohonan Pembaharuan Kumpulan Program Bertauliah</a:t>
            </a:r>
          </a:p>
          <a:p>
            <a:pPr lvl="1" algn="ctr" fontAlgn="auto">
              <a:spcAft>
                <a:spcPts val="0"/>
              </a:spcAft>
              <a:buFont typeface="Verdana" pitchFamily="34" charset="0"/>
              <a:buNone/>
              <a:defRPr/>
            </a:pP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ms-MY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PB sedia ada hendaklah </a:t>
            </a:r>
            <a:r>
              <a:rPr lang="fi-F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mengemukakan permohonan pembaharuan pentauliahan </a:t>
            </a:r>
            <a:r>
              <a:rPr lang="ms-MY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persijilan tahap tunggal bagi kumpulan program yang dimohon </a:t>
            </a:r>
            <a:r>
              <a:rPr lang="fi-FI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kepada KPPK sekurang-kurangnya tiga (3) bulan dan tidak melebihi enam  (6) bulan sebelum tamat tempoh pentauliahan berkenaan</a:t>
            </a: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30D1EA-F87D-4E3F-8300-BA65EC02BF49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425575" y="434975"/>
            <a:ext cx="637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Prosedur Permohonan -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sambungan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000" y="1981200"/>
            <a:ext cx="304800" cy="4238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64050"/>
          </a:xfr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 rtlCol="0">
            <a:normAutofit fontScale="85000" lnSpcReduction="20000"/>
          </a:bodyPr>
          <a:lstStyle/>
          <a:p>
            <a:pPr lvl="1" algn="just" fontAlgn="auto">
              <a:spcAft>
                <a:spcPts val="0"/>
              </a:spcAft>
              <a:buFont typeface="Verdana" pitchFamily="34" charset="0"/>
              <a:buNone/>
              <a:defRPr/>
            </a:pPr>
            <a:endParaRPr lang="ms-MY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 fontAlgn="auto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ms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Permohonan Perubahan Program SKPK Jumud / Dikaji Semula bagi Kumpulan Program Bertauliah </a:t>
            </a: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ms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PB hendaklah </a:t>
            </a:r>
            <a:r>
              <a:rPr lang="fi-F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mengemukakan permohonan pentauliahan perubahan program SKPK jumud / dikaji semula selepas 12 bulan SKPK baharu diwartakan</a:t>
            </a: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fi-FI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ms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PB hendaklah bertanggungjawab  menyelesaikan segala urusan latihan dan penilaian pelatih bagi SKPK sedia ada dan tidak dibenarkan membuat pengambilan pelatih baharu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4058A-9007-4C85-A45A-1D559B94C501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425575" y="434975"/>
            <a:ext cx="6370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Prosedur Permohonan -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sambungan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000" y="1927225"/>
            <a:ext cx="304800" cy="4238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437D1-F6AA-4080-815D-101E9C9231AF}" type="slidenum">
              <a:rPr lang="es-E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28</a:t>
            </a:fld>
            <a:endParaRPr lang="es-E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7588" name="Rectangle 110"/>
          <p:cNvSpPr txBox="1">
            <a:spLocks noChangeArrowheads="1"/>
          </p:cNvSpPr>
          <p:nvPr/>
        </p:nvSpPr>
        <p:spPr bwMode="auto">
          <a:xfrm>
            <a:off x="666750" y="2090738"/>
            <a:ext cx="78073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MY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Tempoh</a:t>
            </a:r>
            <a: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MY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Latihan</a:t>
            </a:r>
            <a:endParaRPr lang="en-MY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1" y="44626"/>
            <a:ext cx="9144000" cy="615553"/>
          </a:xfrm>
          <a:prstGeom prst="rect">
            <a:avLst/>
          </a:prstGeom>
        </p:spPr>
        <p:txBody>
          <a:bodyPr lIns="91379" tIns="0" rIns="45686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 err="1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Tempoh</a:t>
            </a:r>
            <a:r>
              <a:rPr lang="en-US" sz="20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Latihan</a:t>
            </a:r>
            <a:r>
              <a:rPr lang="en-US" sz="20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 Minimum Program </a:t>
            </a:r>
          </a:p>
          <a:p>
            <a:pPr algn="ctr">
              <a:defRPr/>
            </a:pPr>
            <a:r>
              <a:rPr lang="en-US" sz="2000" b="1" dirty="0" err="1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Persijilan</a:t>
            </a:r>
            <a:r>
              <a:rPr lang="en-US" sz="20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Tahap</a:t>
            </a:r>
            <a:r>
              <a:rPr lang="en-US" sz="20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 Tunggal (Single Tier) </a:t>
            </a:r>
            <a:r>
              <a:rPr lang="en-US" sz="2000" b="1" dirty="0" err="1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Bagi</a:t>
            </a:r>
            <a:r>
              <a:rPr lang="en-US" sz="20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 SKPK Format Baharu</a:t>
            </a:r>
            <a:endParaRPr lang="en-US" sz="2000" b="1" dirty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4D61A0-0204-4831-84EF-58388D13698E}" type="slidenum">
              <a:rPr lang="es-ES">
                <a:solidFill>
                  <a:srgbClr val="FFFFFF"/>
                </a:solidFill>
              </a:rPr>
              <a:pPr/>
              <a:t>29</a:t>
            </a:fld>
            <a:endParaRPr lang="es-ES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9863" y="814388"/>
          <a:ext cx="8788400" cy="5946775"/>
        </p:xfrm>
        <a:graphic>
          <a:graphicData uri="http://schemas.openxmlformats.org/drawingml/2006/table">
            <a:tbl>
              <a:tblPr/>
              <a:tblGrid>
                <a:gridCol w="1296648">
                  <a:extLst>
                    <a:ext uri="{9D8B030D-6E8A-4147-A177-3AD203B41FA5}"/>
                  </a:extLst>
                </a:gridCol>
                <a:gridCol w="3975779">
                  <a:extLst>
                    <a:ext uri="{9D8B030D-6E8A-4147-A177-3AD203B41FA5}"/>
                  </a:extLst>
                </a:gridCol>
                <a:gridCol w="3515973">
                  <a:extLst>
                    <a:ext uri="{9D8B030D-6E8A-4147-A177-3AD203B41FA5}"/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 PROGRAM BERTAULIAH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 PERSIJILAN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TEMPOH LATIHAN </a:t>
                      </a:r>
                      <a:endParaRPr lang="en-US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(JAM)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/>
                </a:extLst>
              </a:tr>
              <a:tr h="401697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1, 2 &amp; 3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SKM 3)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1600 ~ 2400</a:t>
                      </a: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2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 &amp; 3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SKM 3)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1600 ~ 2400</a:t>
                      </a: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3837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1, 2, 3 &amp; 4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DKM)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2400 ~ 3600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+ 3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2375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2, 3 &amp; 4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DKM) 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2400 ~ 3600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+ 3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3837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B3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&amp; 4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DKM) 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mempunyai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1600 ~ 2400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+ 3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3837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B3 (b)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&amp; 4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DKM) 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2400 ~ 3600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+ 3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2375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3, 4 &amp; 5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DLKM) 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mempunyai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2800 ~ 4200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+ 6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2375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 (b)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3, 4 &amp; 5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DLKM) 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3600 ~ 5400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+ 6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43052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 &amp; 5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DLKM) 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2000 ~ 3000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+ 6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2375">
                <a:tc>
                  <a:txBody>
                    <a:bodyPr/>
                    <a:lstStyle/>
                    <a:p>
                      <a:pPr marL="893445" indent="-893445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 (b)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 &amp; 5 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DLKM) 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57150" indent="-57150" algn="just">
                        <a:spcAft>
                          <a:spcPts val="0"/>
                        </a:spcAft>
                      </a:pP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(SKPK yang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4)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-57150"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3600 ~ 5400 (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+ 6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2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444" marR="56444" marT="29634" marB="296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F4FC89-697D-41F2-9AA8-FD2E0D60471D}" type="slidenum">
              <a:rPr lang="es-ES">
                <a:solidFill>
                  <a:srgbClr val="000000"/>
                </a:solidFill>
              </a:rPr>
              <a:pPr/>
              <a:t>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4038600"/>
            <a:ext cx="7467600" cy="833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normAutofit fontScale="90000" lnSpcReduction="20000"/>
          </a:bodyPr>
          <a:lstStyle/>
          <a:p>
            <a:pPr>
              <a:defRPr/>
            </a:pPr>
            <a:r>
              <a:rPr lang="es-UY" sz="3200" b="1" dirty="0">
                <a:latin typeface="Century Gothic" pitchFamily="34" charset="0"/>
                <a:ea typeface="+mj-ea"/>
                <a:cs typeface="+mj-cs"/>
              </a:rPr>
              <a:t>SISTEM PERSIJILAN KEMAHIRAN MALAYSIA (SPKM)</a:t>
            </a:r>
            <a:endParaRPr lang="es-ES" sz="3200" b="1" dirty="0"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64050"/>
          </a:xfrm>
          <a:solidFill>
            <a:srgbClr val="FFFF99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7730" tIns="33865" rIns="67730" bIns="33865" rtlCol="0">
            <a:normAutofit lnSpcReduction="10000"/>
          </a:bodyPr>
          <a:lstStyle/>
          <a:p>
            <a:pPr lvl="1" algn="just" fontAlgn="auto">
              <a:spcAft>
                <a:spcPts val="0"/>
              </a:spcAft>
              <a:buFont typeface="Verdana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SKPK yang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tempoh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julat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minimum, PB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hendaklah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menambah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mana-mana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mana-mana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SKPK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julat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minimum.</a:t>
            </a: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SKPK yang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mempunyai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tempoh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melebihi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julat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maksimum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PB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boleh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memendekkan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tempoh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julat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maksimum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tanpa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membuang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mana-mana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aktiviti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CU</a:t>
            </a:r>
          </a:p>
          <a:p>
            <a:pPr marL="963612" lvl="1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63612" lvl="1" indent="-5715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F05035-4985-422B-A7CB-68CB82776799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3200400" y="533400"/>
            <a:ext cx="309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Tempoh Latihan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3C7D4D-6D85-4942-993F-F1784E69966D}" type="slidenum">
              <a:rPr lang="es-ES">
                <a:solidFill>
                  <a:srgbClr val="000000"/>
                </a:solidFill>
              </a:rPr>
              <a:pPr/>
              <a:t>31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4038600"/>
            <a:ext cx="7010400" cy="833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normAutofit fontScale="90000" lnSpcReduction="20000"/>
          </a:bodyPr>
          <a:lstStyle/>
          <a:p>
            <a:pPr>
              <a:defRPr/>
            </a:pP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Pengiktirafan</a:t>
            </a:r>
            <a:r>
              <a:rPr lang="en-US" sz="3200" b="1" dirty="0"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Kelayakan</a:t>
            </a:r>
            <a:r>
              <a:rPr lang="en-US" sz="3200" b="1" dirty="0"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Sebagai</a:t>
            </a:r>
            <a:r>
              <a:rPr lang="en-US" sz="3200" b="1" dirty="0"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Personel</a:t>
            </a:r>
            <a:r>
              <a:rPr lang="en-US" sz="3200" b="1" dirty="0"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Pentauliahan</a:t>
            </a:r>
            <a:endParaRPr lang="en-US" sz="3200" b="1" dirty="0"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83000">
              <a:srgbClr val="FFFFFF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63" y="3430588"/>
            <a:ext cx="8426450" cy="730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lbertus Extra Bold" panose="020E0802040304020204" pitchFamily="34" charset="0"/>
                <a:cs typeface="Aharoni" panose="02010803020104030203" pitchFamily="2" charset="-79"/>
              </a:rPr>
              <a:t>PPKSPP</a:t>
            </a:r>
            <a:endParaRPr lang="en-US" dirty="0">
              <a:latin typeface="Albertus Extra Bold" panose="020E08020403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576763"/>
            <a:ext cx="7543800" cy="657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DISEDIAKAN OLEH :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4175" y="1573213"/>
            <a:ext cx="8424863" cy="15954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Clr>
                <a:srgbClr val="99CB38"/>
              </a:buClr>
              <a:defRPr/>
            </a:pPr>
            <a:r>
              <a:rPr lang="en-US" sz="5400" cap="none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Perakuan</a:t>
            </a:r>
            <a:r>
              <a:rPr lang="en-US" sz="5400" cap="none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 </a:t>
            </a:r>
            <a:r>
              <a:rPr lang="en-US" sz="5400" cap="none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Pengiktirafan</a:t>
            </a:r>
            <a:r>
              <a:rPr lang="en-US" sz="5400" cap="none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 </a:t>
            </a:r>
            <a:r>
              <a:rPr lang="en-US" sz="5400" cap="none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Kelayakan</a:t>
            </a:r>
            <a:r>
              <a:rPr lang="en-US" sz="5400" cap="none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 </a:t>
            </a:r>
            <a:r>
              <a:rPr lang="en-US" sz="5400" cap="none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Sebagai</a:t>
            </a:r>
            <a:r>
              <a:rPr lang="en-US" sz="5400" cap="none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 </a:t>
            </a:r>
            <a:r>
              <a:rPr lang="en-US" sz="5400" cap="none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Personel</a:t>
            </a:r>
            <a:r>
              <a:rPr lang="en-US" sz="5400" cap="none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 </a:t>
            </a:r>
            <a:r>
              <a:rPr lang="en-US" sz="5400" cap="none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aramond Pro Bold" panose="02020702060506020403" pitchFamily="18" charset="0"/>
                <a:ea typeface="Adobe Fan Heiti Std B" panose="020B0700000000000000" pitchFamily="34" charset="-128"/>
              </a:rPr>
              <a:t>Pentauliahan</a:t>
            </a:r>
            <a:endParaRPr lang="en-US" sz="5400" cap="none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dobe Garamond Pro Bold" panose="02020702060506020403" pitchFamily="18" charset="0"/>
              <a:ea typeface="Adobe Fan Heiti Std B" panose="020B07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138" y="5233988"/>
            <a:ext cx="5724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3200" b="1" dirty="0">
                <a:solidFill>
                  <a:prstClr val="black"/>
                </a:solidFill>
                <a:latin typeface="Adobe Garamond Pro Bold" panose="02020702060506020403" pitchFamily="18" charset="0"/>
                <a:cs typeface="+mn-cs"/>
              </a:rPr>
              <a:t>Unit </a:t>
            </a:r>
            <a:r>
              <a:rPr lang="en-MY" sz="3200" b="1" dirty="0" err="1">
                <a:solidFill>
                  <a:prstClr val="black"/>
                </a:solidFill>
                <a:latin typeface="Adobe Garamond Pro Bold" panose="02020702060506020403" pitchFamily="18" charset="0"/>
                <a:cs typeface="+mn-cs"/>
              </a:rPr>
              <a:t>Perakuan</a:t>
            </a:r>
            <a:r>
              <a:rPr lang="en-MY" sz="3200" b="1" dirty="0">
                <a:solidFill>
                  <a:prstClr val="black"/>
                </a:solidFill>
                <a:latin typeface="Adobe Garamond Pro Bold" panose="02020702060506020403" pitchFamily="18" charset="0"/>
                <a:cs typeface="+mn-cs"/>
              </a:rPr>
              <a:t> </a:t>
            </a:r>
            <a:r>
              <a:rPr lang="en-MY" sz="3200" b="1" dirty="0" err="1">
                <a:solidFill>
                  <a:prstClr val="black"/>
                </a:solidFill>
                <a:latin typeface="Adobe Garamond Pro Bold" panose="02020702060506020403" pitchFamily="18" charset="0"/>
                <a:cs typeface="+mn-cs"/>
              </a:rPr>
              <a:t>Personel</a:t>
            </a:r>
            <a:r>
              <a:rPr lang="en-MY" sz="3200" b="1" dirty="0">
                <a:solidFill>
                  <a:prstClr val="black"/>
                </a:solidFill>
                <a:latin typeface="Adobe Garamond Pro Bold" panose="02020702060506020403" pitchFamily="18" charset="0"/>
                <a:cs typeface="+mn-cs"/>
              </a:rPr>
              <a:t> &amp; </a:t>
            </a:r>
            <a:r>
              <a:rPr lang="en-MY" sz="3200" b="1" dirty="0" err="1">
                <a:solidFill>
                  <a:prstClr val="black"/>
                </a:solidFill>
                <a:latin typeface="Adobe Garamond Pro Bold" panose="02020702060506020403" pitchFamily="18" charset="0"/>
                <a:cs typeface="+mn-cs"/>
              </a:rPr>
              <a:t>Pakar</a:t>
            </a:r>
            <a:endParaRPr lang="en-MY" sz="3200" b="1" dirty="0">
              <a:solidFill>
                <a:prstClr val="black"/>
              </a:solidFill>
              <a:latin typeface="Adobe Garamond Pro Bold" panose="02020702060506020403" pitchFamily="18" charset="0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3200" b="1" dirty="0">
                <a:solidFill>
                  <a:prstClr val="black"/>
                </a:solidFill>
                <a:latin typeface="Adobe Garamond Pro Bold" panose="02020702060506020403" pitchFamily="18" charset="0"/>
                <a:cs typeface="+mn-cs"/>
              </a:rPr>
              <a:t>CIAST</a:t>
            </a:r>
            <a:endParaRPr lang="en-AU" sz="3200" b="1" dirty="0">
              <a:solidFill>
                <a:prstClr val="black"/>
              </a:solidFill>
              <a:latin typeface="Adobe Garamond Pro Bold" panose="02020702060506020403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4166" y="3281758"/>
            <a:ext cx="8425544" cy="849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050" y="4003675"/>
            <a:ext cx="1600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9925" y="1519238"/>
            <a:ext cx="7342188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 fontAlgn="auto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i-FI" sz="2000" dirty="0">
                <a:solidFill>
                  <a:prstClr val="black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Perakuan Pengiktirafan Kelayakan Sebagai Personel Pentauliahan (</a:t>
            </a:r>
            <a:r>
              <a:rPr lang="fi-FI" sz="2000" b="1" dirty="0">
                <a:solidFill>
                  <a:srgbClr val="0000CC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PPKSPP</a:t>
            </a:r>
            <a:r>
              <a:rPr lang="fi-FI" sz="2000" dirty="0">
                <a:solidFill>
                  <a:prstClr val="black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) merupakan perakuan yang diberi kepada </a:t>
            </a:r>
            <a:r>
              <a:rPr lang="fi-FI" sz="2000" b="1" dirty="0">
                <a:solidFill>
                  <a:srgbClr val="0000CC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personel Pusat Bertauliah (PB) Jabatan Pembangunan Kemahiran (JPK) </a:t>
            </a:r>
            <a:r>
              <a:rPr lang="fi-FI" sz="2000" dirty="0">
                <a:solidFill>
                  <a:prstClr val="black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yang bertanggungjawab dalam </a:t>
            </a:r>
            <a:r>
              <a:rPr lang="fi-FI" sz="2000" b="1" dirty="0">
                <a:solidFill>
                  <a:srgbClr val="0000CC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pengurusan latihan kemahiran, membimbing, menyelia dan menilai pelatih / perantis </a:t>
            </a:r>
            <a:r>
              <a:rPr lang="fi-FI" sz="2000" dirty="0">
                <a:solidFill>
                  <a:prstClr val="black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di </a:t>
            </a:r>
            <a:r>
              <a:rPr lang="fi-FI" sz="2000" b="1" dirty="0">
                <a:solidFill>
                  <a:srgbClr val="0000CC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PB</a:t>
            </a:r>
            <a:r>
              <a:rPr lang="fi-FI" sz="2000" dirty="0">
                <a:solidFill>
                  <a:prstClr val="black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 termasuk juga di Pusat Bertauliah Sistem Latihan Dual Nasional (</a:t>
            </a:r>
            <a:r>
              <a:rPr lang="fi-FI" sz="2000" b="1" dirty="0">
                <a:solidFill>
                  <a:srgbClr val="0000CC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PB SLDN</a:t>
            </a:r>
            <a:r>
              <a:rPr lang="fi-FI" sz="2000" dirty="0">
                <a:solidFill>
                  <a:prstClr val="black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)</a:t>
            </a:r>
            <a:endParaRPr lang="en-AU" sz="2000" dirty="0">
              <a:solidFill>
                <a:prstClr val="black"/>
              </a:solidFill>
              <a:latin typeface="Albertus Medium" panose="020E0602030304020304" pitchFamily="34" charset="0"/>
              <a:cs typeface="+mn-cs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>
          <a:xfrm>
            <a:off x="649288" y="901700"/>
            <a:ext cx="7842250" cy="5016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Pengenalan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PPKSPP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063219" y="4693844"/>
            <a:ext cx="6256175" cy="2001073"/>
          </a:xfrm>
          <a:prstGeom prst="doubleWave">
            <a:avLst/>
          </a:prstGeom>
          <a:solidFill>
            <a:srgbClr val="6600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450" y="4835525"/>
            <a:ext cx="5753100" cy="171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 fontAlgn="auto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i-FI" dirty="0">
                <a:solidFill>
                  <a:prstClr val="white"/>
                </a:solidFill>
                <a:latin typeface="Albertus Medium" panose="020E0602030304020304" pitchFamily="34" charset="0"/>
                <a:ea typeface="Calibri" panose="020F0502020204030204" pitchFamily="34" charset="0"/>
                <a:cs typeface="+mn-cs"/>
              </a:rPr>
              <a:t>Bertujuan melayakan personel diperakukan secara sah sebagai personel pentauliahan di bawah Sistem Persijilan Kemahiran Malaysia (SPKM) bagi program yang layak sahaja.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4"/>
          <p:cNvSpPr txBox="1">
            <a:spLocks noChangeArrowheads="1"/>
          </p:cNvSpPr>
          <p:nvPr/>
        </p:nvSpPr>
        <p:spPr>
          <a:xfrm>
            <a:off x="631825" y="796925"/>
            <a:ext cx="7842250" cy="5016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Kategori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Personel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PPKSPP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2867025" y="2405063"/>
            <a:ext cx="2174875" cy="2706687"/>
            <a:chOff x="1872" y="1824"/>
            <a:chExt cx="2014" cy="1821"/>
          </a:xfrm>
        </p:grpSpPr>
        <p:sp>
          <p:nvSpPr>
            <p:cNvPr id="64" name="AutoShape 5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65" name="AutoShape 6"/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66" name="AutoShape 7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67" name="Oval 8"/>
            <p:cNvSpPr>
              <a:spLocks noChangeArrowheads="1"/>
            </p:cNvSpPr>
            <p:nvPr/>
          </p:nvSpPr>
          <p:spPr bwMode="gray">
            <a:xfrm>
              <a:off x="2078" y="1824"/>
              <a:ext cx="1616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gray">
            <a:xfrm>
              <a:off x="2170" y="1915"/>
              <a:ext cx="1429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69" name="Oval 10"/>
            <p:cNvSpPr>
              <a:spLocks noChangeArrowheads="1"/>
            </p:cNvSpPr>
            <p:nvPr/>
          </p:nvSpPr>
          <p:spPr bwMode="gray">
            <a:xfrm>
              <a:off x="2254" y="2457"/>
              <a:ext cx="240" cy="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gray">
            <a:xfrm>
              <a:off x="2254" y="2457"/>
              <a:ext cx="240" cy="3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2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gray">
            <a:xfrm>
              <a:off x="2337" y="2457"/>
              <a:ext cx="1097" cy="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  <p:sp>
          <p:nvSpPr>
            <p:cNvPr id="72" name="Oval 13"/>
            <p:cNvSpPr>
              <a:spLocks noChangeArrowheads="1"/>
            </p:cNvSpPr>
            <p:nvPr/>
          </p:nvSpPr>
          <p:spPr bwMode="gray">
            <a:xfrm>
              <a:off x="2337" y="2457"/>
              <a:ext cx="1097" cy="3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black"/>
                </a:solidFill>
                <a:latin typeface="Tw Cen MT"/>
                <a:cs typeface="+mn-cs"/>
              </a:endParaRPr>
            </a:p>
          </p:txBody>
        </p:sp>
      </p:grpSp>
      <p:sp>
        <p:nvSpPr>
          <p:cNvPr id="44" name="AutoShape 14"/>
          <p:cNvSpPr>
            <a:spLocks noChangeArrowheads="1"/>
          </p:cNvSpPr>
          <p:nvPr/>
        </p:nvSpPr>
        <p:spPr bwMode="gray">
          <a:xfrm>
            <a:off x="1697038" y="4237038"/>
            <a:ext cx="1014412" cy="569912"/>
          </a:xfrm>
          <a:prstGeom prst="can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gray">
          <a:xfrm>
            <a:off x="1697038" y="3736975"/>
            <a:ext cx="1014412" cy="571500"/>
          </a:xfrm>
          <a:prstGeom prst="can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gray">
          <a:xfrm>
            <a:off x="1697038" y="3236913"/>
            <a:ext cx="1014412" cy="571500"/>
          </a:xfrm>
          <a:prstGeom prst="can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gray">
          <a:xfrm>
            <a:off x="5199063" y="4229100"/>
            <a:ext cx="1093787" cy="571500"/>
          </a:xfrm>
          <a:prstGeom prst="can">
            <a:avLst>
              <a:gd name="adj" fmla="val 25000"/>
            </a:avLst>
          </a:prstGeom>
          <a:solidFill>
            <a:srgbClr val="FFC5FF"/>
          </a:solidFill>
          <a:ln>
            <a:noFill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gray">
          <a:xfrm>
            <a:off x="5199063" y="3730625"/>
            <a:ext cx="1093787" cy="569913"/>
          </a:xfrm>
          <a:prstGeom prst="can">
            <a:avLst>
              <a:gd name="adj" fmla="val 25000"/>
            </a:avLst>
          </a:prstGeom>
          <a:solidFill>
            <a:srgbClr val="FFC5FF"/>
          </a:solidFill>
          <a:ln>
            <a:noFill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gray">
          <a:xfrm>
            <a:off x="5199063" y="3230563"/>
            <a:ext cx="1093787" cy="571500"/>
          </a:xfrm>
          <a:prstGeom prst="can">
            <a:avLst>
              <a:gd name="adj" fmla="val 25000"/>
            </a:avLst>
          </a:prstGeom>
          <a:solidFill>
            <a:srgbClr val="FFC5FF"/>
          </a:solidFill>
          <a:ln>
            <a:noFill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gray">
          <a:xfrm>
            <a:off x="3176588" y="3243263"/>
            <a:ext cx="16208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Tw Cen MT"/>
                <a:cs typeface="+mn-cs"/>
              </a:rPr>
              <a:t>PERSONEL 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CC"/>
                </a:solidFill>
                <a:latin typeface="Tw Cen MT"/>
                <a:cs typeface="+mn-cs"/>
              </a:rPr>
              <a:t>PPKSPP</a:t>
            </a:r>
            <a:endParaRPr lang="en-US" sz="2400" b="1" dirty="0">
              <a:solidFill>
                <a:srgbClr val="0000CC"/>
              </a:solidFill>
              <a:latin typeface="Tw Cen MT"/>
              <a:cs typeface="+mn-cs"/>
            </a:endParaRPr>
          </a:p>
        </p:txBody>
      </p:sp>
      <p:sp>
        <p:nvSpPr>
          <p:cNvPr id="51" name="AutoShape 21"/>
          <p:cNvSpPr>
            <a:spLocks noChangeArrowheads="1"/>
          </p:cNvSpPr>
          <p:nvPr/>
        </p:nvSpPr>
        <p:spPr bwMode="auto">
          <a:xfrm>
            <a:off x="5199829" y="2653556"/>
            <a:ext cx="1093117" cy="419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127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latin typeface="Tw Cen MT"/>
                <a:cs typeface="+mn-cs"/>
              </a:rPr>
              <a:t>PB SLDN</a:t>
            </a:r>
            <a:endParaRPr lang="en-US" sz="2200" b="1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gray">
          <a:xfrm>
            <a:off x="1890713" y="3406775"/>
            <a:ext cx="549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PPB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gray">
          <a:xfrm>
            <a:off x="1878013" y="3906838"/>
            <a:ext cx="574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PPD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gray">
          <a:xfrm>
            <a:off x="1951038" y="4405313"/>
            <a:ext cx="4286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PP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gray">
          <a:xfrm>
            <a:off x="5183188" y="3405188"/>
            <a:ext cx="11350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PPB-SLDN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gray">
          <a:xfrm>
            <a:off x="5300663" y="3903663"/>
            <a:ext cx="9017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COACH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gray">
          <a:xfrm>
            <a:off x="5305425" y="4403725"/>
            <a:ext cx="8905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P-SLDN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19250" y="53927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PB – </a:t>
            </a:r>
            <a:r>
              <a:rPr lang="en-US" b="1" dirty="0" err="1">
                <a:solidFill>
                  <a:prstClr val="black"/>
                </a:solidFill>
                <a:latin typeface="Tw Cen MT"/>
                <a:cs typeface="+mn-cs"/>
              </a:rPr>
              <a:t>Pusat</a:t>
            </a: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w Cen MT"/>
                <a:cs typeface="+mn-cs"/>
              </a:rPr>
              <a:t>Bertauliah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SLDN – </a:t>
            </a:r>
            <a:r>
              <a:rPr lang="en-US" b="1" dirty="0" err="1">
                <a:solidFill>
                  <a:prstClr val="black"/>
                </a:solidFill>
                <a:latin typeface="Tw Cen MT"/>
                <a:cs typeface="+mn-cs"/>
              </a:rPr>
              <a:t>Sistem</a:t>
            </a: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w Cen MT"/>
                <a:cs typeface="+mn-cs"/>
              </a:rPr>
              <a:t>Latihan</a:t>
            </a:r>
            <a:r>
              <a:rPr lang="en-US" b="1" dirty="0">
                <a:solidFill>
                  <a:prstClr val="black"/>
                </a:solidFill>
                <a:latin typeface="Tw Cen MT"/>
                <a:cs typeface="+mn-cs"/>
              </a:rPr>
              <a:t> Dual </a:t>
            </a:r>
            <a:r>
              <a:rPr lang="en-US" b="1" dirty="0" err="1">
                <a:solidFill>
                  <a:prstClr val="black"/>
                </a:solidFill>
                <a:latin typeface="Tw Cen MT"/>
                <a:cs typeface="+mn-cs"/>
              </a:rPr>
              <a:t>Nasional</a:t>
            </a:r>
            <a:endParaRPr lang="en-US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3" name="AutoShape 21"/>
          <p:cNvSpPr>
            <a:spLocks noChangeArrowheads="1"/>
          </p:cNvSpPr>
          <p:nvPr/>
        </p:nvSpPr>
        <p:spPr bwMode="auto">
          <a:xfrm>
            <a:off x="1697038" y="2658251"/>
            <a:ext cx="1056693" cy="4191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latin typeface="Tw Cen MT"/>
                <a:cs typeface="+mn-cs"/>
              </a:rPr>
              <a:t>PB</a:t>
            </a:r>
            <a:endParaRPr lang="en-US" sz="2200" b="1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0788" y="3324225"/>
            <a:ext cx="27860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Pengurus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Pusat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Bertauliah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-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SLDN</a:t>
            </a:r>
            <a:endParaRPr lang="en-AU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03963" y="3844925"/>
            <a:ext cx="22891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Coach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Industri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di Syarikat</a:t>
            </a:r>
            <a:endParaRPr lang="en-AU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92850" y="4276725"/>
            <a:ext cx="14652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Pengajar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SLDN</a:t>
            </a:r>
            <a:endParaRPr lang="en-AU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-112713" y="3216275"/>
            <a:ext cx="1844676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Pengurus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Pusat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Bertauliah</a:t>
            </a:r>
            <a:endParaRPr lang="en-AU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219075" y="3763963"/>
            <a:ext cx="18954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Pegawai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Pengesah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Dalaman</a:t>
            </a:r>
            <a:endParaRPr lang="en-AU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68263" y="4349750"/>
            <a:ext cx="17541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Pegawai</a:t>
            </a:r>
            <a:r>
              <a:rPr lang="en-MY" sz="16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600" dirty="0" err="1">
                <a:solidFill>
                  <a:prstClr val="black"/>
                </a:solidFill>
                <a:latin typeface="Tw Cen MT"/>
                <a:cs typeface="+mn-cs"/>
              </a:rPr>
              <a:t>Penilai</a:t>
            </a:r>
            <a:endParaRPr lang="en-AU" sz="16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ip Single Corner Rectangle 35"/>
          <p:cNvSpPr/>
          <p:nvPr/>
        </p:nvSpPr>
        <p:spPr>
          <a:xfrm>
            <a:off x="4671675" y="1421424"/>
            <a:ext cx="4160008" cy="2782100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5" name="Snip Single Corner Rectangle 34"/>
          <p:cNvSpPr/>
          <p:nvPr/>
        </p:nvSpPr>
        <p:spPr>
          <a:xfrm>
            <a:off x="3310024" y="4489115"/>
            <a:ext cx="5017076" cy="2181819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676622" y="4724400"/>
            <a:ext cx="2255525" cy="150859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8713" y="2117725"/>
            <a:ext cx="239553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49238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Warganegara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@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penduduk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tetap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;</a:t>
            </a:r>
          </a:p>
          <a:p>
            <a:pPr marL="271463" indent="-249238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Lulus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Induksi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PP-PPD-PPB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;</a:t>
            </a:r>
          </a:p>
          <a:p>
            <a:pPr marL="271463" indent="-249238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diperakukan di satu PB pada satu-satu masa</a:t>
            </a: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;</a:t>
            </a:r>
            <a:endParaRPr lang="en-MY" sz="1400" dirty="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3588" y="4545013"/>
            <a:ext cx="4949825" cy="227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Berumur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18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hingga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65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tahun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;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dan</a:t>
            </a:r>
            <a:endParaRPr lang="en-MY" sz="1400" dirty="0">
              <a:solidFill>
                <a:prstClr val="black"/>
              </a:solidFill>
              <a:latin typeface="Tw Cen MT"/>
              <a:cs typeface="+mn-cs"/>
            </a:endParaRP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Memiliki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kelayakan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SKM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dalam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Sub-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Sektor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berkaitan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(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Rujuk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prstClr val="black"/>
                </a:solidFill>
                <a:latin typeface="Tw Cen MT"/>
                <a:cs typeface="+mn-cs"/>
              </a:rPr>
              <a:t>Kelayakan</a:t>
            </a:r>
            <a:r>
              <a:rPr lang="en-MY" sz="1400" b="1" dirty="0">
                <a:solidFill>
                  <a:prstClr val="black"/>
                </a:solidFill>
                <a:latin typeface="Tw Cen MT"/>
                <a:cs typeface="+mn-cs"/>
              </a:rPr>
              <a:t> PPD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)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untuk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mengesahkan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program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bertauliah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berkaitan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;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atau</a:t>
            </a:r>
            <a:endParaRPr lang="en-MY" sz="1400" dirty="0">
              <a:solidFill>
                <a:srgbClr val="000000"/>
              </a:solidFill>
              <a:latin typeface="Tw Cen MT"/>
              <a:cs typeface="+mn-cs"/>
            </a:endParaRP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Memiliki </a:t>
            </a: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kelayakan </a:t>
            </a:r>
            <a:r>
              <a:rPr lang="fi-FI" sz="1400" b="1" dirty="0">
                <a:solidFill>
                  <a:srgbClr val="0000CC"/>
                </a:solidFill>
                <a:latin typeface="Tw Cen MT"/>
                <a:cs typeface="+mn-cs"/>
              </a:rPr>
              <a:t>kemahiran lain </a:t>
            </a: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&amp; </a:t>
            </a:r>
            <a:r>
              <a:rPr lang="fi-FI" sz="1400" b="1" dirty="0">
                <a:solidFill>
                  <a:srgbClr val="0000CC"/>
                </a:solidFill>
                <a:latin typeface="Tw Cen MT"/>
                <a:cs typeface="+mn-cs"/>
              </a:rPr>
              <a:t>3 tahun pengalaman</a:t>
            </a: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 kerja berkaitan. Rujuk </a:t>
            </a:r>
            <a:r>
              <a:rPr lang="fi-FI" sz="1400" b="1" dirty="0">
                <a:solidFill>
                  <a:prstClr val="black"/>
                </a:solidFill>
                <a:latin typeface="Tw Cen MT"/>
                <a:cs typeface="+mn-cs"/>
              </a:rPr>
              <a:t>Jadual 1 </a:t>
            </a:r>
            <a:endParaRPr lang="fi-FI" sz="1400" b="1" dirty="0">
              <a:solidFill>
                <a:srgbClr val="000000"/>
              </a:solidFill>
              <a:latin typeface="Tw Cen MT"/>
              <a:cs typeface="+mn-cs"/>
            </a:endParaRP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Bagi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program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melibatkan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penguatkuasaan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perlu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mematuhi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syarat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tambahan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.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Rujuk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prstClr val="black"/>
                </a:solidFill>
                <a:latin typeface="Tw Cen MT"/>
                <a:cs typeface="+mn-cs"/>
              </a:rPr>
              <a:t>Jadual</a:t>
            </a:r>
            <a:r>
              <a:rPr lang="en-MY" sz="1400" b="1" dirty="0">
                <a:solidFill>
                  <a:prstClr val="black"/>
                </a:solidFill>
                <a:latin typeface="Tw Cen MT"/>
                <a:cs typeface="+mn-cs"/>
              </a:rPr>
              <a:t> 2 </a:t>
            </a:r>
            <a:endParaRPr lang="en-MY" sz="14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3100" y="4810125"/>
            <a:ext cx="2259013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Berumur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sekurang-kurangnya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18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tahun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;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dan</a:t>
            </a:r>
            <a:endParaRPr lang="en-MY" sz="1400" dirty="0">
              <a:solidFill>
                <a:prstClr val="black"/>
              </a:solidFill>
              <a:latin typeface="Tw Cen MT"/>
              <a:cs typeface="+mn-cs"/>
            </a:endParaRP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Merupakan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Ketua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PLK/PB 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@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pegawai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diberi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tanggungjawab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mengurus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pelaksanaan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SPKM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87888" y="1381125"/>
            <a:ext cx="4160837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Berumur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18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hingga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65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tahun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; </a:t>
            </a: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Memiliki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SKM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progam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(VTO)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@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sijil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teknik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mengajar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(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Rujuk</a:t>
            </a:r>
            <a:r>
              <a:rPr lang="en-MY" sz="1400" u="sng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u="sng" dirty="0" err="1">
                <a:solidFill>
                  <a:prstClr val="black"/>
                </a:solidFill>
                <a:latin typeface="Tw Cen MT"/>
                <a:cs typeface="+mn-cs"/>
              </a:rPr>
              <a:t>Jadual</a:t>
            </a:r>
            <a:r>
              <a:rPr lang="en-MY" sz="1400" b="1" u="sng" dirty="0">
                <a:solidFill>
                  <a:prstClr val="black"/>
                </a:solidFill>
                <a:latin typeface="Tw Cen MT"/>
                <a:cs typeface="+mn-cs"/>
              </a:rPr>
              <a:t> 3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);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dan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endParaRPr lang="en-MY" sz="1400" dirty="0">
              <a:solidFill>
                <a:srgbClr val="000000"/>
              </a:solidFill>
              <a:latin typeface="Tw Cen MT"/>
              <a:cs typeface="+mn-cs"/>
            </a:endParaRP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Memiliki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kelayakan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SKM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dalam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Program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berkaitan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untuk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penilaian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program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bertauliah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(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Rujuk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prstClr val="black"/>
                </a:solidFill>
                <a:latin typeface="Tw Cen MT"/>
                <a:cs typeface="+mn-cs"/>
              </a:rPr>
              <a:t>Kelayakan</a:t>
            </a:r>
            <a:r>
              <a:rPr lang="en-MY" sz="1400" b="1" dirty="0">
                <a:solidFill>
                  <a:prstClr val="black"/>
                </a:solidFill>
                <a:latin typeface="Tw Cen MT"/>
                <a:cs typeface="+mn-cs"/>
              </a:rPr>
              <a:t> PP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);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atau</a:t>
            </a:r>
            <a:endParaRPr lang="en-MY" sz="1400" dirty="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Memiliki </a:t>
            </a: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Kelayakan </a:t>
            </a:r>
            <a:r>
              <a:rPr lang="fi-FI" sz="1400" b="1" dirty="0">
                <a:solidFill>
                  <a:srgbClr val="0000CC"/>
                </a:solidFill>
                <a:latin typeface="Tw Cen MT"/>
                <a:cs typeface="+mn-cs"/>
              </a:rPr>
              <a:t>kemahiran lain </a:t>
            </a: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&amp; </a:t>
            </a:r>
            <a:r>
              <a:rPr lang="fi-FI" sz="1400" b="1" dirty="0">
                <a:solidFill>
                  <a:srgbClr val="0000CC"/>
                </a:solidFill>
                <a:latin typeface="Tw Cen MT"/>
                <a:cs typeface="+mn-cs"/>
              </a:rPr>
              <a:t>3 tahun pengalaman </a:t>
            </a:r>
            <a:r>
              <a:rPr lang="fi-FI" sz="1400" dirty="0">
                <a:solidFill>
                  <a:prstClr val="black"/>
                </a:solidFill>
                <a:latin typeface="Tw Cen MT"/>
                <a:cs typeface="+mn-cs"/>
              </a:rPr>
              <a:t>kerja berkaitan. Rujuk </a:t>
            </a:r>
            <a:r>
              <a:rPr lang="fi-FI" sz="1400" b="1" dirty="0">
                <a:solidFill>
                  <a:prstClr val="black"/>
                </a:solidFill>
                <a:latin typeface="Tw Cen MT"/>
                <a:cs typeface="+mn-cs"/>
              </a:rPr>
              <a:t>Jadual 1 </a:t>
            </a:r>
            <a:endParaRPr lang="fi-FI" sz="1400" b="1" dirty="0">
              <a:solidFill>
                <a:srgbClr val="000000"/>
              </a:solidFill>
              <a:latin typeface="Tw Cen MT"/>
              <a:cs typeface="+mn-cs"/>
            </a:endParaRPr>
          </a:p>
          <a:p>
            <a:pPr marL="365125" indent="-342900" fontAlgn="b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Bagi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program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melibatkan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penguatkuasaan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perlu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mematuhi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syarat</a:t>
            </a:r>
            <a:r>
              <a:rPr lang="en-MY" sz="1400" b="1" dirty="0">
                <a:solidFill>
                  <a:srgbClr val="0000CC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srgbClr val="0000CC"/>
                </a:solidFill>
                <a:latin typeface="Tw Cen MT"/>
                <a:cs typeface="+mn-cs"/>
              </a:rPr>
              <a:t>tambahan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. </a:t>
            </a:r>
            <a:r>
              <a:rPr lang="en-MY" sz="1400" dirty="0" err="1">
                <a:solidFill>
                  <a:prstClr val="black"/>
                </a:solidFill>
                <a:latin typeface="Tw Cen MT"/>
                <a:cs typeface="+mn-cs"/>
              </a:rPr>
              <a:t>Rujuk</a:t>
            </a:r>
            <a:r>
              <a:rPr lang="en-MY" sz="1400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MY" sz="1400" b="1" dirty="0" err="1">
                <a:solidFill>
                  <a:prstClr val="black"/>
                </a:solidFill>
                <a:latin typeface="Tw Cen MT"/>
                <a:cs typeface="+mn-cs"/>
              </a:rPr>
              <a:t>Jadual</a:t>
            </a:r>
            <a:r>
              <a:rPr lang="en-MY" sz="1400" b="1" dirty="0">
                <a:solidFill>
                  <a:prstClr val="black"/>
                </a:solidFill>
                <a:latin typeface="Tw Cen MT"/>
                <a:cs typeface="+mn-cs"/>
              </a:rPr>
              <a:t> 2 </a:t>
            </a:r>
            <a:endParaRPr lang="en-MY" sz="1400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621" y="4221123"/>
            <a:ext cx="77117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dirty="0">
                <a:solidFill>
                  <a:prstClr val="black"/>
                </a:solidFill>
                <a:latin typeface="Tw Cen MT"/>
                <a:cs typeface="+mn-cs"/>
              </a:rPr>
              <a:t>PBB</a:t>
            </a:r>
            <a:endParaRPr lang="en-AU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10025" y="3980316"/>
            <a:ext cx="8047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dirty="0">
                <a:solidFill>
                  <a:prstClr val="black"/>
                </a:solidFill>
                <a:latin typeface="Tw Cen MT"/>
                <a:cs typeface="+mn-cs"/>
              </a:rPr>
              <a:t>PPD</a:t>
            </a:r>
            <a:endParaRPr lang="en-AU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1674" y="912627"/>
            <a:ext cx="4925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dirty="0">
                <a:solidFill>
                  <a:prstClr val="black"/>
                </a:solidFill>
                <a:latin typeface="Tw Cen MT"/>
                <a:cs typeface="+mn-cs"/>
              </a:rPr>
              <a:t>PP</a:t>
            </a:r>
            <a:endParaRPr lang="en-AU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8" name="Arc 7"/>
          <p:cNvSpPr/>
          <p:nvPr/>
        </p:nvSpPr>
        <p:spPr>
          <a:xfrm rot="3910192">
            <a:off x="477838" y="-195263"/>
            <a:ext cx="3509962" cy="4722813"/>
          </a:xfrm>
          <a:prstGeom prst="arc">
            <a:avLst>
              <a:gd name="adj1" fmla="val 16595217"/>
              <a:gd name="adj2" fmla="val 3796073"/>
            </a:avLst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4196" y="1405320"/>
            <a:ext cx="12843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b="1" dirty="0">
                <a:solidFill>
                  <a:prstClr val="black"/>
                </a:solidFill>
                <a:latin typeface="Tw Cen MT"/>
                <a:cs typeface="+mn-cs"/>
              </a:rPr>
              <a:t>PERSONEL PB</a:t>
            </a:r>
            <a:endParaRPr lang="en-AU" b="1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37" name="Rectangle 24"/>
          <p:cNvSpPr txBox="1">
            <a:spLocks noChangeArrowheads="1"/>
          </p:cNvSpPr>
          <p:nvPr/>
        </p:nvSpPr>
        <p:spPr>
          <a:xfrm>
            <a:off x="573088" y="558800"/>
            <a:ext cx="7843837" cy="5016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Syarat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Kelayakan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Personel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6346825" y="992188"/>
            <a:ext cx="1930400" cy="2792412"/>
            <a:chOff x="8462191" y="992778"/>
            <a:chExt cx="2573134" cy="2791368"/>
          </a:xfrm>
        </p:grpSpPr>
        <p:pic>
          <p:nvPicPr>
            <p:cNvPr id="54295" name="Picture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2191" y="992778"/>
              <a:ext cx="2573134" cy="279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9573512" y="3414814"/>
              <a:ext cx="1389957" cy="369332"/>
            </a:xfrm>
            <a:prstGeom prst="rect">
              <a:avLst/>
            </a:prstGeom>
            <a:solidFill>
              <a:srgbClr val="0B6DA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dirty="0">
                  <a:solidFill>
                    <a:srgbClr val="FFFF00"/>
                  </a:solidFill>
                  <a:latin typeface="Tw Cen MT"/>
                  <a:cs typeface="+mn-cs"/>
                </a:rPr>
                <a:t>PPKSPP</a:t>
              </a:r>
              <a:endParaRPr lang="en-AU" b="1" dirty="0">
                <a:solidFill>
                  <a:srgbClr val="FFFF00"/>
                </a:solidFill>
                <a:latin typeface="Tw Cen MT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59700" y="5732308"/>
            <a:ext cx="1512094" cy="4318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ms-MY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3674" y="1578516"/>
            <a:ext cx="5739230" cy="3526884"/>
          </a:xfrm>
          <a:prstGeom prst="round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ms-MY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38200" y="1395413"/>
            <a:ext cx="59658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Pengarah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Pusat Latihan Pengajar dan Kemahiran Lanjutan (CIAST),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Program </a:t>
            </a:r>
            <a:r>
              <a:rPr lang="en-US" sz="2000" b="1" dirty="0" err="1">
                <a:solidFill>
                  <a:srgbClr val="000000"/>
                </a:solidFill>
                <a:latin typeface="Century Gothic" pitchFamily="34" charset="0"/>
                <a:cs typeface="+mn-cs"/>
              </a:rPr>
              <a:t>Kelayakan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entury Gothic" pitchFamily="34" charset="0"/>
                <a:cs typeface="+mn-cs"/>
              </a:rPr>
              <a:t>Kekompetenan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 (KK)</a:t>
            </a:r>
            <a:endParaRPr lang="ms-MY" sz="2000" b="1" dirty="0">
              <a:solidFill>
                <a:srgbClr val="000000"/>
              </a:solidFill>
              <a:latin typeface="Century Gothic" pitchFamily="34" charset="0"/>
              <a:cs typeface="+mn-cs"/>
            </a:endParaRP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Peti Surat 7012 , Jalan Petani 19/1, Seksyen 19, 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40900, Shah Alam, 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s-MY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Selangor .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U/P : Unit </a:t>
            </a:r>
            <a:r>
              <a:rPr lang="en-US" sz="2000" b="1" dirty="0" err="1">
                <a:solidFill>
                  <a:srgbClr val="000000"/>
                </a:solidFill>
                <a:latin typeface="Century Gothic" pitchFamily="34" charset="0"/>
                <a:cs typeface="+mn-cs"/>
              </a:rPr>
              <a:t>Perakuan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entury Gothic" pitchFamily="34" charset="0"/>
                <a:cs typeface="+mn-cs"/>
              </a:rPr>
              <a:t>Personel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 &amp; </a:t>
            </a:r>
            <a:r>
              <a:rPr lang="en-US" sz="2000" b="1" dirty="0" err="1">
                <a:solidFill>
                  <a:srgbClr val="000000"/>
                </a:solidFill>
                <a:latin typeface="Century Gothic" pitchFamily="34" charset="0"/>
                <a:cs typeface="+mn-cs"/>
              </a:rPr>
              <a:t>Pakar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 (UPP&amp;P</a:t>
            </a:r>
            <a:r>
              <a:rPr lang="en-US" sz="200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)</a:t>
            </a:r>
            <a:endParaRPr lang="ms-MY" sz="2000" b="1" dirty="0">
              <a:solidFill>
                <a:srgbClr val="000000"/>
              </a:solidFill>
              <a:latin typeface="Century Gothic" pitchFamily="34" charset="0"/>
              <a:cs typeface="+mn-cs"/>
            </a:endParaRPr>
          </a:p>
        </p:txBody>
      </p:sp>
      <p:grpSp>
        <p:nvGrpSpPr>
          <p:cNvPr id="54280" name="Group 16"/>
          <p:cNvGrpSpPr>
            <a:grpSpLocks/>
          </p:cNvGrpSpPr>
          <p:nvPr/>
        </p:nvGrpSpPr>
        <p:grpSpPr bwMode="auto">
          <a:xfrm>
            <a:off x="5037138" y="3506788"/>
            <a:ext cx="1241425" cy="1079500"/>
            <a:chOff x="5148064" y="4005064"/>
            <a:chExt cx="1656184" cy="1080120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5220072" y="4077072"/>
              <a:ext cx="1512168" cy="1008112"/>
            </a:xfrm>
            <a:prstGeom prst="diamond">
              <a:avLst/>
            </a:prstGeom>
            <a:solidFill>
              <a:srgbClr val="F8F8F8"/>
            </a:solidFill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txBody>
            <a:bodyPr wrap="none" anchor="ctr">
              <a:flatTx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>
                <a:solidFill>
                  <a:srgbClr val="000000"/>
                </a:solidFill>
                <a:latin typeface="Tw Cen MT"/>
                <a:cs typeface="+mn-cs"/>
              </a:endParaRP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5148064" y="4005064"/>
              <a:ext cx="1656184" cy="1008112"/>
              <a:chOff x="2934" y="1684"/>
              <a:chExt cx="1573" cy="1251"/>
            </a:xfrm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4" name="AutoShape 17"/>
              <p:cNvSpPr>
                <a:spLocks noChangeArrowheads="1"/>
              </p:cNvSpPr>
              <p:nvPr/>
            </p:nvSpPr>
            <p:spPr bwMode="gray">
              <a:xfrm>
                <a:off x="2934" y="1684"/>
                <a:ext cx="1573" cy="1251"/>
              </a:xfrm>
              <a:prstGeom prst="diamond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 wrap="none" anchor="ctr">
                <a:flatTx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ms-MY">
                  <a:solidFill>
                    <a:srgbClr val="000000"/>
                  </a:solidFill>
                  <a:latin typeface="Tw Cen MT"/>
                  <a:cs typeface="+mn-cs"/>
                </a:endParaRPr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gray">
              <a:xfrm>
                <a:off x="2941" y="2308"/>
                <a:ext cx="787" cy="433"/>
              </a:xfrm>
              <a:prstGeom prst="line">
                <a:avLst/>
              </a:prstGeom>
              <a:noFill/>
              <a:ln w="6350">
                <a:noFill/>
                <a:round/>
                <a:headEnd/>
                <a:tailEnd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ms-MY">
                  <a:solidFill>
                    <a:srgbClr val="000000"/>
                  </a:solidFill>
                  <a:latin typeface="Tw Cen MT"/>
                  <a:cs typeface="Arial"/>
                </a:endParaRPr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gray">
            <a:xfrm>
              <a:off x="5508104" y="4293096"/>
              <a:ext cx="852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Tw Cen MT"/>
                  <a:cs typeface="+mn-cs"/>
                </a:rPr>
                <a:t>POS</a:t>
              </a:r>
            </a:p>
          </p:txBody>
        </p:sp>
      </p:grp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803275" y="573246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w Cen MT"/>
                <a:cs typeface="+mn-cs"/>
              </a:rPr>
              <a:t>Tel :</a:t>
            </a:r>
            <a:endParaRPr lang="en-US" sz="2000" b="1" dirty="0">
              <a:solidFill>
                <a:srgbClr val="000000"/>
              </a:solidFill>
              <a:latin typeface="Tw Cen MT"/>
              <a:cs typeface="+mn-cs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595438" y="5722938"/>
            <a:ext cx="169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rgbClr val="000000"/>
                </a:solidFill>
                <a:latin typeface="Tw Cen MT"/>
                <a:cs typeface="+mn-cs"/>
              </a:rPr>
              <a:t>03-5543 8200</a:t>
            </a:r>
            <a:endParaRPr lang="en-US" sz="2000" b="1">
              <a:solidFill>
                <a:srgbClr val="000000"/>
              </a:solidFill>
              <a:latin typeface="Tw Cen MT"/>
              <a:cs typeface="+mn-cs"/>
            </a:endParaRPr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3287713" y="5722938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rgbClr val="000000"/>
                </a:solidFill>
                <a:latin typeface="Century Gothic" pitchFamily="34" charset="0"/>
                <a:cs typeface="+mn-cs"/>
              </a:rPr>
              <a:t>Faks :</a:t>
            </a:r>
            <a:endParaRPr lang="en-US" sz="2000" b="1">
              <a:solidFill>
                <a:srgbClr val="00000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9766" y="5732308"/>
            <a:ext cx="1668084" cy="4318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ms-MY">
              <a:solidFill>
                <a:srgbClr val="FFFFFF"/>
              </a:solidFill>
            </a:endParaRPr>
          </a:p>
        </p:txBody>
      </p:sp>
      <p:sp>
        <p:nvSpPr>
          <p:cNvPr id="20" name="Rectangle 68"/>
          <p:cNvSpPr>
            <a:spLocks noChangeArrowheads="1"/>
          </p:cNvSpPr>
          <p:nvPr/>
        </p:nvSpPr>
        <p:spPr bwMode="auto">
          <a:xfrm>
            <a:off x="4089400" y="5722938"/>
            <a:ext cx="169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rgbClr val="000000"/>
                </a:solidFill>
                <a:latin typeface="Tw Cen MT"/>
                <a:cs typeface="+mn-cs"/>
              </a:rPr>
              <a:t>03-5543 8388</a:t>
            </a:r>
            <a:endParaRPr lang="en-US" sz="2000" b="1">
              <a:solidFill>
                <a:srgbClr val="000000"/>
              </a:solidFill>
              <a:latin typeface="Tw Cen MT"/>
              <a:cs typeface="+mn-cs"/>
            </a:endParaRPr>
          </a:p>
        </p:txBody>
      </p:sp>
      <p:sp>
        <p:nvSpPr>
          <p:cNvPr id="23" name="Rectangle 24"/>
          <p:cNvSpPr txBox="1">
            <a:spLocks noChangeArrowheads="1"/>
          </p:cNvSpPr>
          <p:nvPr/>
        </p:nvSpPr>
        <p:spPr>
          <a:xfrm>
            <a:off x="652463" y="457200"/>
            <a:ext cx="7716837" cy="5000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Permohonan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PPKSPP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350" y="990600"/>
            <a:ext cx="42306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rgbClr val="0000FF"/>
                </a:solidFill>
                <a:latin typeface="Century Gothic" pitchFamily="34" charset="0"/>
                <a:cs typeface="+mn-cs"/>
              </a:rPr>
              <a:t>Dokumen</a:t>
            </a:r>
            <a:r>
              <a:rPr lang="en-GB" b="1" dirty="0">
                <a:solidFill>
                  <a:srgbClr val="0000FF"/>
                </a:solidFill>
                <a:latin typeface="Century Gothic" pitchFamily="34" charset="0"/>
                <a:cs typeface="+mn-cs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entury Gothic" pitchFamily="34" charset="0"/>
                <a:cs typeface="+mn-cs"/>
              </a:rPr>
              <a:t>Permohonan</a:t>
            </a:r>
            <a:r>
              <a:rPr lang="en-GB" b="1" dirty="0">
                <a:solidFill>
                  <a:srgbClr val="0000FF"/>
                </a:solidFill>
                <a:latin typeface="Century Gothic" pitchFamily="34" charset="0"/>
                <a:cs typeface="+mn-cs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entury Gothic" pitchFamily="34" charset="0"/>
                <a:cs typeface="+mn-cs"/>
              </a:rPr>
              <a:t>dihantar</a:t>
            </a:r>
            <a:r>
              <a:rPr lang="en-GB" b="1" dirty="0">
                <a:solidFill>
                  <a:srgbClr val="0000FF"/>
                </a:solidFill>
                <a:latin typeface="Century Gothic" pitchFamily="34" charset="0"/>
                <a:cs typeface="+mn-cs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entury Gothic" pitchFamily="34" charset="0"/>
                <a:cs typeface="+mn-cs"/>
              </a:rPr>
              <a:t>ke</a:t>
            </a:r>
            <a:r>
              <a:rPr lang="en-GB" b="1" dirty="0">
                <a:solidFill>
                  <a:srgbClr val="0000FF"/>
                </a:solidFill>
                <a:latin typeface="Century Gothic" pitchFamily="34" charset="0"/>
                <a:cs typeface="+mn-cs"/>
              </a:rPr>
              <a:t> :</a:t>
            </a:r>
            <a:endParaRPr lang="en-US" b="1" dirty="0">
              <a:solidFill>
                <a:srgbClr val="0000FF"/>
              </a:solidFill>
              <a:latin typeface="Century Gothic" pitchFamily="34" charset="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black"/>
              </a:solidFill>
              <a:latin typeface="Tw Cen M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35C96D-96C7-492E-8876-79BE0BB389E6}" type="slidenum">
              <a:rPr lang="es-ES">
                <a:solidFill>
                  <a:srgbClr val="000000"/>
                </a:solidFill>
              </a:rPr>
              <a:pPr/>
              <a:t>37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 bwMode="auto">
          <a:xfrm>
            <a:off x="0" y="4038600"/>
            <a:ext cx="7010400" cy="833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Pelaksanaan</a:t>
            </a:r>
            <a:r>
              <a:rPr lang="en-US" sz="3200" b="1" dirty="0"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Latihan</a:t>
            </a:r>
            <a:r>
              <a:rPr lang="en-US" sz="3200" b="1" dirty="0">
                <a:latin typeface="Century Gothic" panose="020B0502020202020204" pitchFamily="34" charset="0"/>
                <a:ea typeface="Adobe Fan Heiti Std B" panose="020B0700000000000000" pitchFamily="34" charset="-128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  <a:ea typeface="Adobe Fan Heiti Std B" panose="020B0700000000000000" pitchFamily="34" charset="-128"/>
              </a:rPr>
              <a:t>Kemahiran</a:t>
            </a:r>
            <a:endParaRPr lang="en-US" sz="3200" b="1" dirty="0">
              <a:latin typeface="Century Gothic" panose="020B0502020202020204" pitchFamily="34" charset="0"/>
              <a:ea typeface="Adobe Fan Heiti Std B" panose="020B07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97170C-F86C-4770-92C1-F8AC0A65AF01}" type="slidenum">
              <a:rPr lang="es-ES">
                <a:solidFill>
                  <a:srgbClr val="000000"/>
                </a:solidFill>
              </a:rPr>
              <a:pPr/>
              <a:t>38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10"/>
          <p:cNvSpPr txBox="1">
            <a:spLocks noChangeArrowheads="1"/>
          </p:cNvSpPr>
          <p:nvPr/>
        </p:nvSpPr>
        <p:spPr bwMode="auto">
          <a:xfrm>
            <a:off x="571660" y="1869803"/>
            <a:ext cx="78073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3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Pendaftaran</a:t>
            </a:r>
            <a:r>
              <a:rPr lang="en-US" sz="33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3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Pelatih</a:t>
            </a:r>
            <a:endParaRPr lang="es-ES" sz="3300" b="1" kern="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fld id="{E1E33C4D-53F6-4520-87DF-096F24F2977E}" type="slidenum">
              <a:rPr lang="en-US" altLang="zh-CN" sz="2000">
                <a:solidFill>
                  <a:srgbClr val="FEFFFF"/>
                </a:solidFill>
                <a:latin typeface="Century Gothic" pitchFamily="34" charset="0"/>
              </a:rPr>
              <a:pPr>
                <a:buFont typeface="Arial" pitchFamily="34" charset="0"/>
                <a:buChar char="•"/>
              </a:pPr>
              <a:t>39</a:t>
            </a:fld>
            <a:endParaRPr lang="en-US" altLang="zh-CN" sz="2000">
              <a:solidFill>
                <a:srgbClr val="FEFFFF"/>
              </a:solidFill>
              <a:latin typeface="Century Gothic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350963"/>
          <a:ext cx="8686798" cy="3086087"/>
        </p:xfrm>
        <a:graphic>
          <a:graphicData uri="http://schemas.openxmlformats.org/drawingml/2006/table">
            <a:tbl>
              <a:tblPr/>
              <a:tblGrid>
                <a:gridCol w="496054"/>
                <a:gridCol w="495498"/>
                <a:gridCol w="495498"/>
                <a:gridCol w="557853"/>
                <a:gridCol w="530564"/>
                <a:gridCol w="460988"/>
                <a:gridCol w="494941"/>
                <a:gridCol w="550058"/>
                <a:gridCol w="423678"/>
                <a:gridCol w="495498"/>
                <a:gridCol w="536140"/>
                <a:gridCol w="527231"/>
                <a:gridCol w="495498"/>
                <a:gridCol w="495498"/>
                <a:gridCol w="640249"/>
                <a:gridCol w="557853"/>
                <a:gridCol w="433699"/>
              </a:tblGrid>
              <a:tr h="68276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400" b="1" i="0" u="none" strike="noStrike" kern="1200" dirty="0" smtClean="0">
                          <a:solidFill>
                            <a:srgbClr val="000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JADUAL PENETAPAN </a:t>
                      </a:r>
                      <a:r>
                        <a:rPr kumimoji="0" lang="en-US" sz="2400" b="1" i="0" u="none" strike="noStrike" kern="1200" dirty="0">
                          <a:solidFill>
                            <a:srgbClr val="000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PENDAFTARAN EMPAT (4) KALI SETAHUN</a:t>
                      </a:r>
                    </a:p>
                  </a:txBody>
                  <a:tcPr marL="4281" marR="4281" marT="57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492" marR="7492" marT="7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98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JAN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28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FEB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MAC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APR</a:t>
                      </a:r>
                    </a:p>
                  </a:txBody>
                  <a:tcPr marL="5266" marR="5266" marT="702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MEI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JUN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JUL</a:t>
                      </a:r>
                    </a:p>
                  </a:txBody>
                  <a:tcPr marL="5266" marR="5266" marT="702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OGOS 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SEPT 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1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OKT</a:t>
                      </a:r>
                    </a:p>
                  </a:txBody>
                  <a:tcPr marL="5266" marR="5266" marT="7021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alt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30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NOV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DIS</a:t>
                      </a:r>
                    </a:p>
                  </a:txBody>
                  <a:tcPr marL="5266" marR="5266" marT="7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8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JPK</a:t>
                      </a:r>
                    </a:p>
                  </a:txBody>
                  <a:tcPr marL="4281" marR="4281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anose="020F0502020204030204"/>
                          <a:sym typeface="+mn-ea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anose="020F0502020204030204"/>
                          <a:sym typeface="+mn-ea"/>
                        </a:rPr>
                        <a:t>  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Calibri" panose="020F0502020204030204"/>
                          <a:sym typeface="+mn-ea"/>
                        </a:rPr>
                        <a:t>Tiada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anose="020F0502020204030204"/>
                          <a:sym typeface="+mn-ea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Calibri" panose="020F0502020204030204"/>
                          <a:sym typeface="+mn-ea"/>
                        </a:rPr>
                        <a:t>Pendaftaran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anose="020F0502020204030204"/>
                        <a:sym typeface="+mn-ea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  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Tiada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Pendaftaran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 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Tiada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Pendaftaran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  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Tiada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Pendaftaran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  <a:p>
                      <a:pPr algn="ctr" fontAlgn="b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anose="020F0502020204030204"/>
                      </a:endParaRP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708" marR="5708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PTPK</a:t>
                      </a:r>
                    </a:p>
                  </a:txBody>
                  <a:tcPr marL="4281" marR="4281" marT="57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/>
                        </a:rPr>
                        <a:t> </a:t>
                      </a:r>
                    </a:p>
                  </a:txBody>
                  <a:tcPr marL="4281" marR="4281" marT="57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/>
          <p:nvPr/>
        </p:nvSpPr>
        <p:spPr>
          <a:xfrm>
            <a:off x="123825" y="4762500"/>
            <a:ext cx="4637088" cy="1958975"/>
          </a:xfrm>
          <a:prstGeom prst="rect">
            <a:avLst/>
          </a:prstGeom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Tarikh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mula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latihan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sesuatu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kumpulan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penerimaan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</a:t>
            </a:r>
            <a:r>
              <a:rPr lang="en-MY" sz="11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pendaftaran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Pendaftaran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engikut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Kapasiti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diluluskan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sahaja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Mengikut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PPD 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berkelayakan</a:t>
            </a:r>
            <a:r>
              <a:rPr lang="en-MY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MY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Mengunakan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dokumen-dokumen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baharu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pendaftaran</a:t>
            </a:r>
            <a:r>
              <a:rPr lang="en-MY" sz="11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pendaftaran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</a:t>
            </a:r>
            <a:r>
              <a:rPr lang="en-MY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hendaklah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diterima</a:t>
            </a:r>
            <a:r>
              <a:rPr lang="en-MY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JPK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selewat-lewatnya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tarikh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akhir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pendaftaran</a:t>
            </a:r>
            <a:r>
              <a:rPr lang="en-MY" sz="11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kali </a:t>
            </a:r>
            <a:r>
              <a:rPr lang="en-MY" sz="11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setahun</a:t>
            </a:r>
            <a:r>
              <a:rPr lang="en-MY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MY" sz="1600" dirty="0" smtClean="0"/>
          </a:p>
          <a:p>
            <a:pPr fontAlgn="auto">
              <a:spcAft>
                <a:spcPts val="0"/>
              </a:spcAft>
              <a:defRPr/>
            </a:pPr>
            <a:endParaRPr lang="en-MY" sz="2000" dirty="0"/>
          </a:p>
        </p:txBody>
      </p:sp>
      <p:sp>
        <p:nvSpPr>
          <p:cNvPr id="57433" name="TextBox 2"/>
          <p:cNvSpPr txBox="1">
            <a:spLocks noChangeArrowheads="1"/>
          </p:cNvSpPr>
          <p:nvPr/>
        </p:nvSpPr>
        <p:spPr bwMode="auto">
          <a:xfrm>
            <a:off x="762000" y="4454525"/>
            <a:ext cx="392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MY" sz="1400" b="1" u="sng">
                <a:solidFill>
                  <a:srgbClr val="FF0000"/>
                </a:solidFill>
                <a:latin typeface="Tahoma" pitchFamily="34" charset="0"/>
              </a:rPr>
              <a:t>Jan-Feb, April-Mei, Jul-Ogos dan Okt-Nov</a:t>
            </a:r>
            <a:endParaRPr lang="en-MY" sz="1400" b="1" u="sng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5065713" y="4362450"/>
            <a:ext cx="3217862" cy="2009775"/>
          </a:xfrm>
          <a:prstGeom prst="rect">
            <a:avLst/>
          </a:prstGeom>
          <a:effectLst/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en-MY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MY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Tiada</a:t>
            </a:r>
            <a:r>
              <a:rPr lang="en-M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pendaftaran</a:t>
            </a:r>
            <a:r>
              <a:rPr lang="en-M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diterima</a:t>
            </a:r>
            <a:r>
              <a:rPr lang="en-M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JPK </a:t>
            </a:r>
            <a:r>
              <a:rPr lang="en-MY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M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Mac, Jun, Sept </a:t>
            </a:r>
            <a:r>
              <a:rPr lang="en-MY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M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Dis. </a:t>
            </a:r>
          </a:p>
          <a:p>
            <a:pPr algn="l" fontAlgn="auto">
              <a:spcAft>
                <a:spcPts val="0"/>
              </a:spcAft>
              <a:defRPr/>
            </a:pPr>
            <a:endParaRPr lang="en-MY" sz="1600" dirty="0" smtClean="0"/>
          </a:p>
          <a:p>
            <a:pPr fontAlgn="auto">
              <a:spcAft>
                <a:spcPts val="0"/>
              </a:spcAft>
              <a:defRPr/>
            </a:pPr>
            <a:endParaRPr lang="en-MY" sz="1600" dirty="0"/>
          </a:p>
        </p:txBody>
      </p:sp>
      <p:sp>
        <p:nvSpPr>
          <p:cNvPr id="57435" name="TextBox 7"/>
          <p:cNvSpPr txBox="1">
            <a:spLocks noChangeArrowheads="1"/>
          </p:cNvSpPr>
          <p:nvPr/>
        </p:nvSpPr>
        <p:spPr bwMode="auto">
          <a:xfrm>
            <a:off x="5276850" y="4454525"/>
            <a:ext cx="221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MY" sz="1400" b="1" u="sng">
                <a:solidFill>
                  <a:srgbClr val="FF0000"/>
                </a:solidFill>
                <a:latin typeface="Tahoma" pitchFamily="34" charset="0"/>
              </a:rPr>
              <a:t>Mac, Jun, Sept dan Dis</a:t>
            </a:r>
            <a:endParaRPr lang="en-MY" sz="1400" b="1" u="sng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83138" y="4437063"/>
            <a:ext cx="0" cy="19700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89" name="Text Box 1"/>
          <p:cNvSpPr txBox="1"/>
          <p:nvPr/>
        </p:nvSpPr>
        <p:spPr>
          <a:xfrm>
            <a:off x="1349375" y="217488"/>
            <a:ext cx="7431088" cy="8302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>
              <a:defRPr/>
            </a:pPr>
            <a:r>
              <a:rPr lang="ms-MY" altLang="en-US" sz="2400" b="1" dirty="0">
                <a:latin typeface="Tahoma" panose="020B0604030504040204" pitchFamily="34" charset="0"/>
                <a:sym typeface="Arial" panose="020B0604020202020204" pitchFamily="34" charset="0"/>
              </a:rPr>
              <a:t>P</a:t>
            </a:r>
            <a:r>
              <a:rPr lang="en-MY" altLang="ms-MY" sz="2400" b="1" dirty="0">
                <a:latin typeface="Tahoma" panose="020B0604030504040204" pitchFamily="34" charset="0"/>
                <a:sym typeface="Arial" panose="020B0604020202020204" pitchFamily="34" charset="0"/>
              </a:rPr>
              <a:t>ENGUATKUASAAN </a:t>
            </a:r>
            <a:r>
              <a:rPr lang="ms-MY" altLang="en-US" sz="2400" b="1" dirty="0">
                <a:latin typeface="Tahoma" panose="020B0604030504040204" pitchFamily="34" charset="0"/>
                <a:sym typeface="Arial" panose="020B0604020202020204" pitchFamily="34" charset="0"/>
              </a:rPr>
              <a:t> PENDAFTARAN </a:t>
            </a:r>
            <a:r>
              <a:rPr lang="en-MY" altLang="ms-MY" sz="2400" b="1" dirty="0">
                <a:latin typeface="Tahoma" panose="020B0604030504040204" pitchFamily="34" charset="0"/>
                <a:sym typeface="Arial" panose="020B0604020202020204" pitchFamily="34" charset="0"/>
              </a:rPr>
              <a:t>EMPAT (</a:t>
            </a:r>
            <a:r>
              <a:rPr lang="ms-MY" altLang="en-US" sz="2400" b="1" dirty="0">
                <a:latin typeface="Tahoma" panose="020B0604030504040204" pitchFamily="34" charset="0"/>
                <a:sym typeface="Arial" panose="020B0604020202020204" pitchFamily="34" charset="0"/>
              </a:rPr>
              <a:t>4</a:t>
            </a:r>
            <a:r>
              <a:rPr lang="en-MY" altLang="ms-MY" sz="2400" b="1" dirty="0">
                <a:latin typeface="Tahoma" panose="020B0604030504040204" pitchFamily="34" charset="0"/>
                <a:sym typeface="Arial" panose="020B0604020202020204" pitchFamily="34" charset="0"/>
              </a:rPr>
              <a:t>)</a:t>
            </a:r>
            <a:r>
              <a:rPr lang="ms-MY" altLang="en-US" sz="2400" b="1" dirty="0">
                <a:latin typeface="Tahoma" panose="020B0604030504040204" pitchFamily="34" charset="0"/>
                <a:sym typeface="Arial" panose="020B0604020202020204" pitchFamily="34" charset="0"/>
              </a:rPr>
              <a:t> KALI SETAHUN</a:t>
            </a:r>
            <a:endParaRPr lang="en-US" altLang="zh-CN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7400" y="2692400"/>
            <a:ext cx="3168650" cy="1879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ms-MY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515" name="AutoShape 5"/>
          <p:cNvSpPr>
            <a:spLocks noChangeArrowheads="1"/>
          </p:cNvSpPr>
          <p:nvPr/>
        </p:nvSpPr>
        <p:spPr bwMode="auto">
          <a:xfrm>
            <a:off x="228600" y="2836863"/>
            <a:ext cx="2819400" cy="14303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ms-MY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228600" y="2836863"/>
            <a:ext cx="2895600" cy="1384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000000"/>
                </a:solidFill>
              </a:rPr>
              <a:t>PENTAULIAHAN MENGIKUT </a:t>
            </a:r>
            <a:r>
              <a:rPr lang="en-US" sz="2800" b="1" dirty="0">
                <a:solidFill>
                  <a:srgbClr val="000000"/>
                </a:solidFill>
              </a:rPr>
              <a:t>TAHAP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048000" y="33702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1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62585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MY"/>
          </a:p>
        </p:txBody>
      </p:sp>
      <p:sp>
        <p:nvSpPr>
          <p:cNvPr id="21511" name="Freeform 9"/>
          <p:cNvSpPr>
            <a:spLocks/>
          </p:cNvSpPr>
          <p:nvPr/>
        </p:nvSpPr>
        <p:spPr bwMode="gray">
          <a:xfrm flipH="1">
            <a:off x="5268913" y="3370263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CC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2987675" y="1828800"/>
            <a:ext cx="2998788" cy="1601788"/>
            <a:chOff x="1997" y="1314"/>
            <a:chExt cx="1889" cy="1009"/>
          </a:xfrm>
        </p:grpSpPr>
        <p:grpSp>
          <p:nvGrpSpPr>
            <p:cNvPr id="2151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MY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3470275" y="2003425"/>
            <a:ext cx="2060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PROGRAM</a:t>
            </a:r>
          </a:p>
          <a:p>
            <a:pPr algn="ctr" eaLnBrk="0" hangingPunct="0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PENUH</a:t>
            </a:r>
            <a:endParaRPr lang="en-US" sz="16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14" name="Text Box 19"/>
          <p:cNvSpPr txBox="1">
            <a:spLocks noChangeArrowheads="1"/>
          </p:cNvSpPr>
          <p:nvPr/>
        </p:nvSpPr>
        <p:spPr bwMode="auto">
          <a:xfrm>
            <a:off x="5651500" y="2797175"/>
            <a:ext cx="34925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fi-FI" sz="28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PENTAULIAHAN PERSIJILAN TAHAP TUNGGAL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938" y="4395788"/>
            <a:ext cx="2743200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PROGRAM KHAS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600" dirty="0" err="1">
                <a:solidFill>
                  <a:srgbClr val="000000"/>
                </a:solidFill>
              </a:rPr>
              <a:t>Perantisan</a:t>
            </a:r>
            <a:r>
              <a:rPr lang="en-US" sz="1600" dirty="0">
                <a:solidFill>
                  <a:srgbClr val="000000"/>
                </a:solidFill>
              </a:rPr>
              <a:t>- PSMB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600" dirty="0" err="1">
                <a:solidFill>
                  <a:srgbClr val="000000"/>
                </a:solidFill>
              </a:rPr>
              <a:t>Pelancongan</a:t>
            </a:r>
            <a:r>
              <a:rPr lang="en-US" sz="1600" dirty="0">
                <a:solidFill>
                  <a:srgbClr val="000000"/>
                </a:solidFill>
              </a:rPr>
              <a:t>(KPK)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600" dirty="0" err="1">
                <a:solidFill>
                  <a:srgbClr val="000000"/>
                </a:solidFill>
              </a:rPr>
              <a:t>Penyeliaan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600" dirty="0">
                <a:solidFill>
                  <a:srgbClr val="000000"/>
                </a:solidFill>
              </a:rPr>
              <a:t>NDT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600" dirty="0">
                <a:solidFill>
                  <a:srgbClr val="000000"/>
                </a:solidFill>
              </a:rPr>
              <a:t>NCS</a:t>
            </a:r>
            <a:endParaRPr lang="en-MY" sz="1600" dirty="0">
              <a:solidFill>
                <a:srgbClr val="000000"/>
              </a:solidFill>
            </a:endParaRPr>
          </a:p>
        </p:txBody>
      </p:sp>
      <p:sp>
        <p:nvSpPr>
          <p:cNvPr id="23" name="Title 5"/>
          <p:cNvSpPr txBox="1">
            <a:spLocks/>
          </p:cNvSpPr>
          <p:nvPr/>
        </p:nvSpPr>
        <p:spPr>
          <a:xfrm>
            <a:off x="861962" y="391886"/>
            <a:ext cx="721523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4572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Pentauliahan</a:t>
            </a:r>
            <a:r>
              <a:rPr lang="en-US" sz="28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 Program </a:t>
            </a:r>
            <a:r>
              <a:rPr lang="en-US" sz="2800" b="1" dirty="0" err="1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Latihan</a:t>
            </a:r>
            <a:endParaRPr lang="en-US" sz="2800" b="1" dirty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17" name="Slide Number Placeholder 2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C0CBBF-1358-41A9-AE97-1259B02A8E83}" type="slidenum">
              <a:rPr lang="es-ES">
                <a:solidFill>
                  <a:srgbClr val="000000"/>
                </a:solidFill>
              </a:rPr>
              <a:pPr/>
              <a:t>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8850" y="4725988"/>
            <a:ext cx="2822575" cy="1076325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ADA </a:t>
            </a:r>
            <a:r>
              <a:rPr lang="en-US" sz="1600" b="1" i="1" dirty="0">
                <a:solidFill>
                  <a:srgbClr val="FF0000"/>
                </a:solidFill>
              </a:rPr>
              <a:t>EXIT POINT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0000"/>
                </a:solidFill>
              </a:rPr>
              <a:t>     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Ikut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Tahap</a:t>
            </a:r>
            <a:r>
              <a:rPr lang="en-US" sz="1600" dirty="0">
                <a:solidFill>
                  <a:srgbClr val="000000"/>
                </a:solidFill>
              </a:rPr>
              <a:t>); </a:t>
            </a:r>
            <a:r>
              <a:rPr lang="en-US" sz="1600" dirty="0" err="1">
                <a:solidFill>
                  <a:srgbClr val="000000"/>
                </a:solidFill>
              </a:rPr>
              <a:t>atau</a:t>
            </a:r>
            <a:endParaRPr lang="en-US" sz="16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ii</a:t>
            </a:r>
            <a:r>
              <a:rPr lang="en-US" sz="1600" b="1" i="1" dirty="0">
                <a:solidFill>
                  <a:srgbClr val="FF0000"/>
                </a:solidFill>
              </a:rPr>
              <a:t>.   WITHOUT EXIT POINT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Tidak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Mengikut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Tahap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4"/>
          <p:cNvGraphicFramePr>
            <a:graphicFrameLocks noChangeAspect="1"/>
          </p:cNvGraphicFramePr>
          <p:nvPr/>
        </p:nvGraphicFramePr>
        <p:xfrm>
          <a:off x="4583113" y="4067175"/>
          <a:ext cx="3414712" cy="2397125"/>
        </p:xfrm>
        <a:graphic>
          <a:graphicData uri="http://schemas.openxmlformats.org/presentationml/2006/ole">
            <p:oleObj spid="_x0000_s1026" r:id="rId3" imgW="4237087" imgH="2118095" progId="">
              <p:embed/>
            </p:oleObj>
          </a:graphicData>
        </a:graphic>
      </p:graphicFrame>
      <p:graphicFrame>
        <p:nvGraphicFramePr>
          <p:cNvPr id="1027" name="Object 275"/>
          <p:cNvGraphicFramePr>
            <a:graphicFrameLocks noChangeAspect="1"/>
          </p:cNvGraphicFramePr>
          <p:nvPr/>
        </p:nvGraphicFramePr>
        <p:xfrm>
          <a:off x="4583113" y="930275"/>
          <a:ext cx="3409950" cy="3152775"/>
        </p:xfrm>
        <a:graphic>
          <a:graphicData uri="http://schemas.openxmlformats.org/presentationml/2006/ole">
            <p:oleObj spid="_x0000_s1027" r:id="rId4" imgW="4640982" imgH="2773920" progId="">
              <p:embed/>
            </p:oleObj>
          </a:graphicData>
        </a:graphic>
      </p:graphicFrame>
      <p:grpSp>
        <p:nvGrpSpPr>
          <p:cNvPr id="1030" name="Group 14"/>
          <p:cNvGrpSpPr>
            <a:grpSpLocks/>
          </p:cNvGrpSpPr>
          <p:nvPr/>
        </p:nvGrpSpPr>
        <p:grpSpPr bwMode="auto">
          <a:xfrm>
            <a:off x="1001713" y="990600"/>
            <a:ext cx="6996112" cy="5546725"/>
            <a:chOff x="2095" y="1327"/>
            <a:chExt cx="14688" cy="8985"/>
          </a:xfrm>
        </p:grpSpPr>
        <p:graphicFrame>
          <p:nvGraphicFramePr>
            <p:cNvPr id="1028" name="Object 276"/>
            <p:cNvGraphicFramePr>
              <a:graphicFrameLocks noChangeAspect="1"/>
            </p:cNvGraphicFramePr>
            <p:nvPr/>
          </p:nvGraphicFramePr>
          <p:xfrm>
            <a:off x="9613" y="6421"/>
            <a:ext cx="7170" cy="3891"/>
          </p:xfrm>
          <a:graphic>
            <a:graphicData uri="http://schemas.openxmlformats.org/presentationml/2006/ole">
              <p:oleObj spid="_x0000_s1028" r:id="rId5" imgW="4237087" imgH="2118095" progId="">
                <p:embed/>
              </p:oleObj>
            </a:graphicData>
          </a:graphic>
        </p:graphicFrame>
        <p:graphicFrame>
          <p:nvGraphicFramePr>
            <p:cNvPr id="1029" name="Object 277"/>
            <p:cNvGraphicFramePr>
              <a:graphicFrameLocks noChangeAspect="1"/>
            </p:cNvGraphicFramePr>
            <p:nvPr/>
          </p:nvGraphicFramePr>
          <p:xfrm>
            <a:off x="2095" y="1327"/>
            <a:ext cx="7374" cy="8985"/>
          </p:xfrm>
          <a:graphic>
            <a:graphicData uri="http://schemas.openxmlformats.org/presentationml/2006/ole">
              <p:oleObj spid="_x0000_s1029" r:id="rId6" imgW="4678095" imgH="6066046" progId="">
                <p:embed/>
              </p:oleObj>
            </a:graphicData>
          </a:graphic>
        </p:graphicFrame>
      </p:grpSp>
      <p:sp>
        <p:nvSpPr>
          <p:cNvPr id="16" name="Title 1"/>
          <p:cNvSpPr txBox="1"/>
          <p:nvPr/>
        </p:nvSpPr>
        <p:spPr>
          <a:xfrm>
            <a:off x="1219200" y="109853"/>
            <a:ext cx="6994684" cy="481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4006" tIns="47000" rIns="94006" bIns="47000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>MAKLUMAN 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> HEBAHAN 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>DALAM LAMAN PORTAL RASMI JPK</a:t>
            </a:r>
            <a:r>
              <a:rPr lang="en-MY" sz="2400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/>
            </a:r>
            <a:br>
              <a:rPr lang="en-MY" sz="2400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</a:b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0"/>
          <p:cNvGraphicFramePr>
            <a:graphicFrameLocks noChangeAspect="1"/>
          </p:cNvGraphicFramePr>
          <p:nvPr/>
        </p:nvGraphicFramePr>
        <p:xfrm>
          <a:off x="609600" y="990600"/>
          <a:ext cx="7732713" cy="5734050"/>
        </p:xfrm>
        <a:graphic>
          <a:graphicData uri="http://schemas.openxmlformats.org/presentationml/2006/ole">
            <p:oleObj spid="_x0000_s2050" r:id="rId3" imgW="10303133" imgH="5729524" progId="">
              <p:embed/>
            </p:oleObj>
          </a:graphicData>
        </a:graphic>
      </p:graphicFrame>
      <p:sp>
        <p:nvSpPr>
          <p:cNvPr id="16" name="Title 1"/>
          <p:cNvSpPr txBox="1"/>
          <p:nvPr/>
        </p:nvSpPr>
        <p:spPr>
          <a:xfrm>
            <a:off x="1143000" y="152400"/>
            <a:ext cx="6994684" cy="481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4006" tIns="47000" rIns="94006" bIns="47000"/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>MAKLUMAN 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> HEBAHAN 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>DALAM LAMAN PORTAL RASMI JPK</a:t>
            </a:r>
            <a:r>
              <a:rPr lang="en-MY" sz="2400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  <a:t/>
            </a:r>
            <a:br>
              <a:rPr lang="en-MY" sz="2400" dirty="0">
                <a:solidFill>
                  <a:srgbClr val="000000"/>
                </a:solidFill>
                <a:latin typeface="Tahoma" panose="020B0604030504040204" pitchFamily="34" charset="0"/>
                <a:ea typeface="+mj-ea"/>
                <a:cs typeface="+mj-cs"/>
                <a:sym typeface="+mn-ea"/>
              </a:rPr>
            </a:b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70"/>
          <p:cNvGraphicFramePr>
            <a:graphicFrameLocks noChangeAspect="1"/>
          </p:cNvGraphicFramePr>
          <p:nvPr/>
        </p:nvGraphicFramePr>
        <p:xfrm>
          <a:off x="2590800" y="838200"/>
          <a:ext cx="4506913" cy="5911850"/>
        </p:xfrm>
        <a:graphic>
          <a:graphicData uri="http://schemas.openxmlformats.org/presentationml/2006/ole">
            <p:oleObj spid="_x0000_s3074" r:id="rId3" imgW="4595258" imgH="5875529" progId="">
              <p:embed/>
            </p:oleObj>
          </a:graphicData>
        </a:graphic>
      </p:graphicFrame>
      <p:sp>
        <p:nvSpPr>
          <p:cNvPr id="16" name="Title 1"/>
          <p:cNvSpPr txBox="1"/>
          <p:nvPr/>
        </p:nvSpPr>
        <p:spPr>
          <a:xfrm>
            <a:off x="1143000" y="0"/>
            <a:ext cx="6994684" cy="481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4006" tIns="47000" rIns="94006" bIns="47000"/>
          <a:lstStyle/>
          <a:p>
            <a:pPr algn="ctr">
              <a:defRPr/>
            </a:pPr>
            <a:r>
              <a:rPr lang="en-MY" altLang="en-US" sz="2400" b="1" dirty="0">
                <a:latin typeface="Tahoma" panose="020B0604030504040204" pitchFamily="34" charset="0"/>
                <a:sym typeface="+mn-ea"/>
              </a:rPr>
              <a:t>CARTA ALIR PROSES PENDAFTARAN PELATIH 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Oval 29"/>
          <p:cNvSpPr>
            <a:spLocks noChangeArrowheads="1"/>
          </p:cNvSpPr>
          <p:nvPr/>
        </p:nvSpPr>
        <p:spPr bwMode="auto">
          <a:xfrm>
            <a:off x="533400" y="108688"/>
            <a:ext cx="914400" cy="914400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>
              <a:defRPr/>
            </a:pPr>
            <a:r>
              <a:rPr lang="en-MY" altLang="zh-CN" sz="2400" b="1"/>
              <a:t>1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841375" y="1435100"/>
            <a:ext cx="725488" cy="660400"/>
          </a:xfrm>
          <a:prstGeom prst="roundRect">
            <a:avLst>
              <a:gd name="adj" fmla="val 91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994" tIns="46994" rIns="93994" bIns="4699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05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</a:t>
            </a:r>
          </a:p>
        </p:txBody>
      </p:sp>
      <p:grpSp>
        <p:nvGrpSpPr>
          <p:cNvPr id="58374" name="Group 22"/>
          <p:cNvGrpSpPr>
            <a:grpSpLocks/>
          </p:cNvGrpSpPr>
          <p:nvPr/>
        </p:nvGrpSpPr>
        <p:grpSpPr bwMode="auto">
          <a:xfrm>
            <a:off x="1671638" y="1027113"/>
            <a:ext cx="3171825" cy="2168525"/>
            <a:chOff x="533" y="2731"/>
            <a:chExt cx="6660" cy="5453"/>
          </a:xfrm>
        </p:grpSpPr>
        <p:sp>
          <p:nvSpPr>
            <p:cNvPr id="93202" name="AutoShape 16"/>
            <p:cNvSpPr/>
            <p:nvPr/>
          </p:nvSpPr>
          <p:spPr>
            <a:xfrm>
              <a:off x="533" y="2731"/>
              <a:ext cx="6660" cy="4679"/>
            </a:xfrm>
            <a:prstGeom prst="roundRect">
              <a:avLst>
                <a:gd name="adj" fmla="val 4690"/>
              </a:avLst>
            </a:prstGeom>
            <a:noFill/>
            <a:ln w="57150" cap="flat" cmpd="sng">
              <a:solidFill>
                <a:schemeClr val="accent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defRPr/>
              </a:pPr>
              <a:endParaRPr lang="en-MY" altLang="en-US" sz="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380" name="Text Box 21"/>
            <p:cNvSpPr txBox="1">
              <a:spLocks noChangeArrowheads="1"/>
            </p:cNvSpPr>
            <p:nvPr/>
          </p:nvSpPr>
          <p:spPr bwMode="auto">
            <a:xfrm>
              <a:off x="800" y="3310"/>
              <a:ext cx="6125" cy="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ct val="35000"/>
                </a:spcAft>
              </a:pPr>
              <a:r>
                <a:rPr lang="en-MY" altLang="en-US" sz="2400">
                  <a:sym typeface="SimSun" pitchFamily="2" charset="-122"/>
                </a:rPr>
                <a:t>Pendaftaran pelatih dibuat melalui</a:t>
              </a:r>
              <a:r>
                <a:rPr lang="en-MY" altLang="en-US" sz="2400" b="1">
                  <a:sym typeface="SimSun" pitchFamily="2" charset="-122"/>
                </a:rPr>
                <a:t> </a:t>
              </a:r>
              <a:r>
                <a:rPr lang="en-US" altLang="zh-CN" sz="2400">
                  <a:sym typeface="SimSun" pitchFamily="2" charset="-122"/>
                </a:rPr>
                <a:t>sistem atas talian </a:t>
              </a:r>
              <a:r>
                <a:rPr lang="en-MY" altLang="en-US" sz="2400">
                  <a:sym typeface="SimSun" pitchFamily="2" charset="-122"/>
                </a:rPr>
                <a:t>di laman portal JPK, </a:t>
              </a:r>
              <a:r>
                <a:rPr lang="en-US" altLang="zh-CN" sz="2400" b="1">
                  <a:sym typeface="SimSun" pitchFamily="2" charset="-122"/>
                </a:rPr>
                <a:t>www.dsd.gov.my</a:t>
              </a:r>
              <a:endParaRPr lang="en-MY" altLang="en-US" sz="2400">
                <a:solidFill>
                  <a:srgbClr val="333333"/>
                </a:solidFill>
                <a:latin typeface="Calibri" pitchFamily="34" charset="0"/>
                <a:sym typeface="SimSun" pitchFamily="2" charset="-122"/>
              </a:endParaRPr>
            </a:p>
          </p:txBody>
        </p:sp>
      </p:grpSp>
      <p:sp>
        <p:nvSpPr>
          <p:cNvPr id="58375" name="Freeform 12"/>
          <p:cNvSpPr>
            <a:spLocks noChangeArrowheads="1"/>
          </p:cNvSpPr>
          <p:nvPr/>
        </p:nvSpPr>
        <p:spPr bwMode="gray">
          <a:xfrm rot="4080000">
            <a:off x="4780756" y="2039144"/>
            <a:ext cx="1328738" cy="69215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lIns="93994" tIns="46994" rIns="93994" bIns="46994"/>
          <a:lstStyle/>
          <a:p>
            <a:pPr algn="ctr"/>
            <a:endParaRPr lang="en-MY" altLang="en-US" sz="1300">
              <a:solidFill>
                <a:srgbClr val="000000"/>
              </a:solidFill>
            </a:endParaRPr>
          </a:p>
        </p:txBody>
      </p:sp>
      <p:pic>
        <p:nvPicPr>
          <p:cNvPr id="24" name="Picture 1"/>
          <p:cNvPicPr>
            <a:picLocks noGrp="1" noChangeAspect="1"/>
          </p:cNvPicPr>
          <p:nvPr>
            <p:ph type="chart" idx="1"/>
          </p:nvPr>
        </p:nvPicPr>
        <p:blipFill>
          <a:blip r:embed="rId3" cstate="print"/>
          <a:stretch>
            <a:fillRect/>
          </a:stretch>
        </p:blipFill>
        <p:spPr>
          <a:xfrm>
            <a:off x="841057" y="3174365"/>
            <a:ext cx="7205663" cy="3157855"/>
          </a:xfrm>
          <a:effectLst>
            <a:glow rad="63500">
              <a:schemeClr val="accent1">
                <a:satMod val="175000"/>
                <a:alpha val="40000"/>
              </a:schemeClr>
            </a:glow>
            <a:outerShdw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8377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6B3348-B026-4514-9EAD-2D6492318938}" type="slidenum">
              <a:rPr lang="es-ES" altLang="en-US" sz="900" smtClean="0">
                <a:solidFill>
                  <a:srgbClr val="FFFFFF"/>
                </a:solidFill>
              </a:rPr>
              <a:pPr/>
              <a:t>43</a:t>
            </a:fld>
            <a:endParaRPr lang="es-ES" altLang="en-US" sz="900" smtClean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1295294" y="181578"/>
            <a:ext cx="6994684" cy="481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4006" tIns="47000" rIns="94006" bIns="47000"/>
          <a:lstStyle/>
          <a:p>
            <a:pPr>
              <a:defRPr/>
            </a:pPr>
            <a:r>
              <a:rPr sz="2400" b="1" noProof="1"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PROSEDUR PERMOHONAN PENDAFTARAN PELATIH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Oval 29"/>
          <p:cNvSpPr>
            <a:spLocks noChangeArrowheads="1"/>
          </p:cNvSpPr>
          <p:nvPr/>
        </p:nvSpPr>
        <p:spPr bwMode="auto">
          <a:xfrm>
            <a:off x="666750" y="-15008"/>
            <a:ext cx="914400" cy="839786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>
              <a:defRPr/>
            </a:pPr>
            <a:r>
              <a:rPr lang="en-MY" altLang="zh-CN" sz="2400" b="1" dirty="0"/>
              <a:t>2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915988" y="973138"/>
            <a:ext cx="725487" cy="660400"/>
          </a:xfrm>
          <a:prstGeom prst="roundRect">
            <a:avLst>
              <a:gd name="adj" fmla="val 91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994" tIns="46994" rIns="93994" bIns="4699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05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</a:t>
            </a:r>
          </a:p>
        </p:txBody>
      </p:sp>
      <p:sp>
        <p:nvSpPr>
          <p:cNvPr id="59398" name="AutoShape 4"/>
          <p:cNvSpPr>
            <a:spLocks noChangeArrowheads="1"/>
          </p:cNvSpPr>
          <p:nvPr/>
        </p:nvSpPr>
        <p:spPr bwMode="auto">
          <a:xfrm>
            <a:off x="1123950" y="1695450"/>
            <a:ext cx="6557963" cy="439737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lIns="93994" tIns="46994" rIns="93994" bIns="46994" anchor="ctr"/>
          <a:lstStyle/>
          <a:p>
            <a:pPr algn="ctr"/>
            <a:endParaRPr lang="en-MY" altLang="en-US" sz="1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59399" name="Group 1"/>
          <p:cNvGrpSpPr>
            <a:grpSpLocks/>
          </p:cNvGrpSpPr>
          <p:nvPr/>
        </p:nvGrpSpPr>
        <p:grpSpPr bwMode="auto">
          <a:xfrm>
            <a:off x="2005013" y="1530350"/>
            <a:ext cx="1468437" cy="287338"/>
            <a:chOff x="8059" y="3967"/>
            <a:chExt cx="3082" cy="452"/>
          </a:xfrm>
        </p:grpSpPr>
        <p:sp>
          <p:nvSpPr>
            <p:cNvPr id="89093" name="AutoShape 5"/>
            <p:cNvSpPr>
              <a:spLocks noChangeArrowheads="1"/>
            </p:cNvSpPr>
            <p:nvPr/>
          </p:nvSpPr>
          <p:spPr bwMode="gray">
            <a:xfrm>
              <a:off x="8059" y="3967"/>
              <a:ext cx="3082" cy="4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lIns="93994" tIns="46994" rIns="93994" bIns="46994" anchor="ctr"/>
            <a:lstStyle/>
            <a:p>
              <a:pPr algn="ctr">
                <a:defRPr/>
              </a:pPr>
              <a:endParaRPr lang="en-MY" altLang="en-US" sz="1300">
                <a:solidFill>
                  <a:srgbClr val="000000"/>
                </a:solidFill>
              </a:endParaRPr>
            </a:p>
          </p:txBody>
        </p:sp>
        <p:sp>
          <p:nvSpPr>
            <p:cNvPr id="59406" name="AutoShape 6"/>
            <p:cNvSpPr>
              <a:spLocks noChangeArrowheads="1"/>
            </p:cNvSpPr>
            <p:nvPr/>
          </p:nvSpPr>
          <p:spPr bwMode="auto">
            <a:xfrm flipH="1">
              <a:off x="10861" y="4080"/>
              <a:ext cx="120" cy="227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3994" tIns="46994" rIns="93994" bIns="46994" anchor="ctr"/>
            <a:lstStyle/>
            <a:p>
              <a:pPr algn="ctr"/>
              <a:endParaRPr lang="en-MY" altLang="en-US" sz="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407" name="AutoShape 7"/>
            <p:cNvSpPr>
              <a:spLocks noChangeArrowheads="1"/>
            </p:cNvSpPr>
            <p:nvPr/>
          </p:nvSpPr>
          <p:spPr bwMode="auto">
            <a:xfrm flipH="1">
              <a:off x="8230" y="4065"/>
              <a:ext cx="118" cy="229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3994" tIns="46994" rIns="93994" bIns="46994" anchor="ctr"/>
            <a:lstStyle/>
            <a:p>
              <a:pPr algn="ctr"/>
              <a:endParaRPr lang="en-MY" altLang="en-US" sz="1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59400" name="AutoShape 11"/>
          <p:cNvSpPr>
            <a:spLocks noChangeArrowheads="1"/>
          </p:cNvSpPr>
          <p:nvPr/>
        </p:nvSpPr>
        <p:spPr bwMode="auto">
          <a:xfrm flipH="1">
            <a:off x="5895975" y="2079625"/>
            <a:ext cx="55563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3994" tIns="46994" rIns="93994" bIns="46994" anchor="ctr"/>
          <a:lstStyle/>
          <a:p>
            <a:pPr algn="ctr"/>
            <a:endParaRPr lang="en-MY" altLang="en-US" sz="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401" name="Text Box 23"/>
          <p:cNvSpPr txBox="1">
            <a:spLocks noChangeArrowheads="1"/>
          </p:cNvSpPr>
          <p:nvPr/>
        </p:nvSpPr>
        <p:spPr bwMode="auto">
          <a:xfrm>
            <a:off x="1241425" y="2151063"/>
            <a:ext cx="61849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94" tIns="46994" rIns="93994" bIns="46994">
            <a:spAutoFit/>
          </a:bodyPr>
          <a:lstStyle/>
          <a:p>
            <a:pPr marL="220663" indent="-220663" algn="just"/>
            <a:r>
              <a:rPr lang="en-MY" altLang="en-US" sz="2000" b="1">
                <a:sym typeface="SimSun" pitchFamily="2" charset="-122"/>
              </a:rPr>
              <a:t>* </a:t>
            </a:r>
            <a:r>
              <a:rPr lang="en-MY" altLang="en-US">
                <a:sym typeface="SimSun" pitchFamily="2" charset="-122"/>
              </a:rPr>
              <a:t>Kemukakan permohonan kepada JPK  dengan menyertakan dokumen berikut:</a:t>
            </a:r>
          </a:p>
          <a:p>
            <a:pPr marL="220663" indent="-220663" algn="just"/>
            <a:endParaRPr lang="en-MY" altLang="en-US">
              <a:sym typeface="SimSun" pitchFamily="2" charset="-122"/>
            </a:endParaRPr>
          </a:p>
          <a:p>
            <a:pPr marL="247650" lvl="1" algn="just">
              <a:spcAft>
                <a:spcPct val="35000"/>
              </a:spcAft>
            </a:pPr>
            <a:r>
              <a:rPr lang="en-MY" altLang="en-US">
                <a:sym typeface="SimSun" pitchFamily="2" charset="-122"/>
              </a:rPr>
              <a:t>1. </a:t>
            </a:r>
            <a:r>
              <a:rPr lang="en-US">
                <a:sym typeface="SimSun" pitchFamily="2" charset="-122"/>
              </a:rPr>
              <a:t>Surat iringan permohonan</a:t>
            </a:r>
          </a:p>
          <a:p>
            <a:pPr marL="247650" lvl="1" algn="just">
              <a:spcAft>
                <a:spcPct val="35000"/>
              </a:spcAft>
            </a:pPr>
            <a:endParaRPr lang="en-US">
              <a:sym typeface="SimSun" pitchFamily="2" charset="-122"/>
            </a:endParaRPr>
          </a:p>
          <a:p>
            <a:pPr marL="247650" lvl="1" algn="just"/>
            <a:r>
              <a:rPr lang="en-MY" altLang="en-US">
                <a:sym typeface="SimSun" pitchFamily="2" charset="-122"/>
              </a:rPr>
              <a:t>2. </a:t>
            </a:r>
            <a:r>
              <a:rPr lang="en-MY" altLang="en-US">
                <a:solidFill>
                  <a:srgbClr val="000000"/>
                </a:solidFill>
                <a:sym typeface="SimSun" pitchFamily="2" charset="-122"/>
              </a:rPr>
              <a:t>Slip permohonan pendaftaran pelatih yang dicetak</a:t>
            </a:r>
          </a:p>
          <a:p>
            <a:pPr marL="247650" lvl="1" algn="just"/>
            <a:r>
              <a:rPr lang="en-MY" altLang="en-US">
                <a:solidFill>
                  <a:srgbClr val="000000"/>
                </a:solidFill>
                <a:sym typeface="SimSun" pitchFamily="2" charset="-122"/>
              </a:rPr>
              <a:t>    dari sistem eSPKM ver 2.0 </a:t>
            </a:r>
          </a:p>
          <a:p>
            <a:pPr marL="247650" lvl="1" algn="just"/>
            <a:endParaRPr lang="en-MY" altLang="en-US">
              <a:solidFill>
                <a:srgbClr val="000000"/>
              </a:solidFill>
              <a:sym typeface="SimSun" pitchFamily="2" charset="-122"/>
            </a:endParaRPr>
          </a:p>
          <a:p>
            <a:pPr marL="247650" lvl="1" algn="just"/>
            <a:r>
              <a:rPr lang="en-MY" altLang="en-US">
                <a:solidFill>
                  <a:srgbClr val="000000"/>
                </a:solidFill>
                <a:sym typeface="SimSun" pitchFamily="2" charset="-122"/>
              </a:rPr>
              <a:t>3.</a:t>
            </a:r>
            <a:r>
              <a:rPr lang="en-US">
                <a:sym typeface="SimSun" pitchFamily="2" charset="-122"/>
              </a:rPr>
              <a:t>Bayaran Fi </a:t>
            </a:r>
            <a:r>
              <a:rPr lang="en-MY" altLang="en-US">
                <a:latin typeface="Tahoma" pitchFamily="34" charset="0"/>
                <a:cs typeface="Tahoma" pitchFamily="34" charset="0"/>
                <a:sym typeface="SimSun" pitchFamily="2" charset="-122"/>
              </a:rPr>
              <a:t>atas nama </a:t>
            </a:r>
            <a:r>
              <a:rPr lang="en-MY" alt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  <a:sym typeface="SimSun" pitchFamily="2" charset="-122"/>
              </a:rPr>
              <a:t>KETUA PENGARAH PEMBANGUNAN KEMAHIRAN</a:t>
            </a:r>
            <a:r>
              <a:rPr lang="en-US">
                <a:sym typeface="SimSun" pitchFamily="2" charset="-122"/>
              </a:rPr>
              <a:t> </a:t>
            </a:r>
            <a:r>
              <a:rPr lang="en-MY" altLang="en-US">
                <a:latin typeface="Tahoma" pitchFamily="34" charset="0"/>
                <a:cs typeface="Tahoma" pitchFamily="34" charset="0"/>
                <a:sym typeface="SimSun" pitchFamily="2" charset="-122"/>
              </a:rPr>
              <a:t>dalam bentuk Deraf  Bank, Kiriman Wang atau Pesanan Tempatan mengikut jenis permohonan pendaftaran pelatih </a:t>
            </a:r>
            <a:r>
              <a:rPr lang="en-MY" altLang="en-US">
                <a:sym typeface="SimSun" pitchFamily="2" charset="-122"/>
              </a:rPr>
              <a:t>di </a:t>
            </a:r>
            <a:r>
              <a:rPr lang="en-MY" altLang="en-US" b="1">
                <a:sym typeface="SimSun" pitchFamily="2" charset="-122"/>
              </a:rPr>
              <a:t>Jadual 1</a:t>
            </a:r>
            <a:endParaRPr lang="en-US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40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15EB65-124E-4AB5-A407-BDE2AC98A0DF}" type="slidenum">
              <a:rPr lang="es-ES" altLang="en-US" sz="900" smtClean="0">
                <a:solidFill>
                  <a:srgbClr val="FFFFFF"/>
                </a:solidFill>
              </a:rPr>
              <a:pPr/>
              <a:t>44</a:t>
            </a:fld>
            <a:endParaRPr lang="es-ES" altLang="en-US" sz="900" smtClean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1253966" y="76183"/>
            <a:ext cx="6994684" cy="481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lIns="94006" tIns="47000" rIns="94006" bIns="47000"/>
          <a:lstStyle/>
          <a:p>
            <a:pPr>
              <a:defRPr/>
            </a:pPr>
            <a:r>
              <a:rPr sz="2400" b="1" noProof="1">
                <a:latin typeface="Tahoma" panose="020B0604030504040204" pitchFamily="34" charset="0"/>
                <a:ea typeface="Arial" panose="020B0604020202020204" pitchFamily="34" charset="0"/>
                <a:sym typeface="+mn-ea"/>
              </a:rPr>
              <a:t>PROSEDUR PERMOHONAN PENDAFTARAN PELATIH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59404" name="Text Box 4"/>
          <p:cNvSpPr txBox="1">
            <a:spLocks noChangeArrowheads="1"/>
          </p:cNvSpPr>
          <p:nvPr/>
        </p:nvSpPr>
        <p:spPr bwMode="auto">
          <a:xfrm>
            <a:off x="974725" y="6215063"/>
            <a:ext cx="68564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MY" altLang="en-US" sz="1100" b="1">
                <a:latin typeface="Tahoma" pitchFamily="34" charset="0"/>
                <a:sym typeface="SimSun" pitchFamily="2" charset="-122"/>
              </a:rPr>
              <a:t>* PB juga boleh merujuk senarai semak permohonan pendaftaran pelatih di </a:t>
            </a:r>
            <a:r>
              <a:rPr lang="en-US" altLang="zh-CN" sz="1100" b="1">
                <a:sym typeface="SimSun" pitchFamily="2" charset="-122"/>
              </a:rPr>
              <a:t>laman </a:t>
            </a:r>
            <a:r>
              <a:rPr lang="en-MY" altLang="en-US" sz="1100" b="1">
                <a:sym typeface="SimSun" pitchFamily="2" charset="-122"/>
              </a:rPr>
              <a:t>portal </a:t>
            </a:r>
            <a:r>
              <a:rPr lang="en-US" altLang="zh-CN" sz="1100" b="1">
                <a:sym typeface="SimSun" pitchFamily="2" charset="-122"/>
              </a:rPr>
              <a:t>JPK</a:t>
            </a:r>
            <a:r>
              <a:rPr lang="en-MY" altLang="en-US" sz="1100" b="1">
                <a:sym typeface="SimSun" pitchFamily="2" charset="-122"/>
              </a:rPr>
              <a:t>, </a:t>
            </a:r>
            <a:r>
              <a:rPr lang="en-US" altLang="zh-CN" sz="1100" b="1">
                <a:sym typeface="SimSun" pitchFamily="2" charset="-122"/>
              </a:rPr>
              <a:t> </a:t>
            </a:r>
          </a:p>
          <a:p>
            <a:pPr algn="ctr"/>
            <a:r>
              <a:rPr lang="en-US" altLang="zh-CN" sz="1100" b="1">
                <a:sym typeface="SimSun" pitchFamily="2" charset="-122"/>
              </a:rPr>
              <a:t>www.dsd.gov.my</a:t>
            </a:r>
            <a:endParaRPr lang="en-MY" altLang="en-US" sz="1100" b="1">
              <a:latin typeface="Tahoma" pitchFamily="34" charset="0"/>
              <a:cs typeface="Tahoma" pitchFamily="34" charset="0"/>
              <a:sym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0"/>
          <p:cNvSpPr txBox="1">
            <a:spLocks noChangeArrowheads="1"/>
          </p:cNvSpPr>
          <p:nvPr/>
        </p:nvSpPr>
        <p:spPr bwMode="auto">
          <a:xfrm>
            <a:off x="571660" y="1869803"/>
            <a:ext cx="78073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3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Penilaian</a:t>
            </a:r>
            <a:r>
              <a:rPr lang="en-US" sz="33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33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Pelatih</a:t>
            </a:r>
            <a:endParaRPr lang="es-ES" sz="3300" b="1" kern="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6041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5546EA-9FFC-4578-AF7B-8DB7511BB91E}" type="slidenum">
              <a:rPr lang="en-MY">
                <a:solidFill>
                  <a:srgbClr val="000000"/>
                </a:solidFill>
              </a:rPr>
              <a:pPr/>
              <a:t>45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066800"/>
          <a:ext cx="8153400" cy="44048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8900">
                  <a:extLst>
                    <a:ext uri="{9D8B030D-6E8A-4147-A177-3AD203B41FA5}"/>
                  </a:extLst>
                </a:gridCol>
                <a:gridCol w="1358900">
                  <a:extLst>
                    <a:ext uri="{9D8B030D-6E8A-4147-A177-3AD203B41FA5}"/>
                  </a:extLst>
                </a:gridCol>
                <a:gridCol w="1358900">
                  <a:extLst>
                    <a:ext uri="{9D8B030D-6E8A-4147-A177-3AD203B41FA5}"/>
                  </a:extLst>
                </a:gridCol>
                <a:gridCol w="1358900">
                  <a:extLst>
                    <a:ext uri="{9D8B030D-6E8A-4147-A177-3AD203B41FA5}"/>
                  </a:extLst>
                </a:gridCol>
                <a:gridCol w="1358900">
                  <a:extLst>
                    <a:ext uri="{9D8B030D-6E8A-4147-A177-3AD203B41FA5}"/>
                  </a:extLst>
                </a:gridCol>
                <a:gridCol w="1358900">
                  <a:extLst>
                    <a:ext uri="{9D8B030D-6E8A-4147-A177-3AD203B41FA5}"/>
                  </a:extLst>
                </a:gridCol>
              </a:tblGrid>
              <a:tr h="807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ysClr val="windowText" lastClr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SKM </a:t>
                      </a:r>
                      <a:endParaRPr lang="en-US" sz="2400" b="1" i="0" u="none" strike="noStrike" dirty="0">
                        <a:solidFill>
                          <a:sysClr val="windowText" lastClr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 smtClean="0">
                        <a:solidFill>
                          <a:sysClr val="windowText" lastClr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err="1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Jenis-Jenis</a:t>
                      </a:r>
                      <a:r>
                        <a:rPr lang="en-US" sz="2400" u="none" strike="noStrike" dirty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u="none" strike="noStrike" dirty="0" err="1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endParaRPr lang="en-US" sz="2400" u="none" strike="noStrike" dirty="0" smtClean="0">
                        <a:solidFill>
                          <a:sysClr val="windowText" lastClr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07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800" u="none" strike="noStrik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Core Abilities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2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800" u="none" strike="noStrik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Core Abilities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2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800" u="none" strike="noStrik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Core Abilities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2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800" u="none" strike="noStrik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Core Abilities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2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800" u="none" strike="noStrik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US" sz="160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979" marR="7979" marT="7979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489" name="Rectangle 4"/>
          <p:cNvSpPr>
            <a:spLocks noChangeArrowheads="1"/>
          </p:cNvSpPr>
          <p:nvPr/>
        </p:nvSpPr>
        <p:spPr bwMode="auto">
          <a:xfrm>
            <a:off x="2819400" y="304800"/>
            <a:ext cx="399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Komponen Penilaian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87375" y="5649913"/>
            <a:ext cx="7924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marL="231775" indent="-231775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ms-MY" sz="13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Calon layak dianugerahkan SKM Tahap 1 – Tahap 5  Setelah </a:t>
            </a:r>
            <a:r>
              <a:rPr lang="ms-MY" sz="13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LULUS</a:t>
            </a:r>
            <a:r>
              <a:rPr lang="ms-MY" sz="13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setiap  komponen penilaian di atas dan terampil dalam NCS-Core Abilities. Tahap 5 dikecualikan penilaian NCS-Core Abilities</a:t>
            </a:r>
          </a:p>
        </p:txBody>
      </p:sp>
      <p:sp>
        <p:nvSpPr>
          <p:cNvPr id="614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E50648-4138-49AD-BDFF-ADA88EF8CFE9}" type="slidenum">
              <a:rPr lang="en-MY">
                <a:solidFill>
                  <a:srgbClr val="000000"/>
                </a:solidFill>
              </a:rPr>
              <a:pPr/>
              <a:t>46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504" y="1412776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D45E6-9033-473A-8103-55B7258DFC97}" type="slidenum">
              <a:rPr lang="en-MY">
                <a:solidFill>
                  <a:srgbClr val="000000"/>
                </a:solidFill>
              </a:rPr>
              <a:pPr/>
              <a:t>47</a:t>
            </a:fld>
            <a:endParaRPr lang="en-MY">
              <a:solidFill>
                <a:srgbClr val="000000"/>
              </a:solidFill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323850" y="411163"/>
            <a:ext cx="8458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730" tIns="33865" rIns="67730" bIns="33865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Kaedah Pelaksanaan Penilaian Mengikut Program</a:t>
            </a:r>
            <a:endParaRPr lang="en-MY" sz="28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2"/>
          <p:cNvSpPr>
            <a:spLocks noGrp="1"/>
          </p:cNvSpPr>
          <p:nvPr>
            <p:ph type="title"/>
          </p:nvPr>
        </p:nvSpPr>
        <p:spPr>
          <a:xfrm>
            <a:off x="139700" y="76200"/>
            <a:ext cx="8928100" cy="869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Kaedah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Pelaksanaan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Penilaian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Mengikut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</a:t>
            </a:r>
            <a:endParaRPr lang="en-MY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9538" y="1120775"/>
          <a:ext cx="8915400" cy="51132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0">
                  <a:extLst>
                    <a:ext uri="{9D8B030D-6E8A-4147-A177-3AD203B41FA5}"/>
                  </a:extLst>
                </a:gridCol>
                <a:gridCol w="1752600">
                  <a:extLst>
                    <a:ext uri="{9D8B030D-6E8A-4147-A177-3AD203B41FA5}"/>
                  </a:extLst>
                </a:gridCol>
                <a:gridCol w="1923701">
                  <a:extLst>
                    <a:ext uri="{9D8B030D-6E8A-4147-A177-3AD203B41FA5}"/>
                  </a:extLst>
                </a:gridCol>
                <a:gridCol w="1657699">
                  <a:extLst>
                    <a:ext uri="{9D8B030D-6E8A-4147-A177-3AD203B41FA5}"/>
                  </a:extLst>
                </a:gridCol>
                <a:gridCol w="1676400">
                  <a:extLst>
                    <a:ext uri="{9D8B030D-6E8A-4147-A177-3AD203B41FA5}"/>
                  </a:extLst>
                </a:gridCol>
              </a:tblGrid>
              <a:tr h="7439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MY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Kerja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Kursus</a:t>
                      </a:r>
                      <a:endParaRPr lang="en-MY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Penilaian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Projek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Akhir</a:t>
                      </a:r>
                      <a:endParaRPr lang="en-MY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Latihan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Industri</a:t>
                      </a:r>
                      <a:endParaRPr lang="en-MY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81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Program </a:t>
                      </a:r>
                      <a:r>
                        <a:rPr lang="en-US" sz="2000" dirty="0" err="1" smtClean="0"/>
                        <a:t>Biasa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Disahkan</a:t>
                      </a:r>
                      <a:r>
                        <a:rPr lang="en-US" sz="1600" dirty="0" smtClean="0"/>
                        <a:t> PPL</a:t>
                      </a:r>
                      <a:endParaRPr lang="en-MY" sz="16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Disahkan</a:t>
                      </a:r>
                      <a:r>
                        <a:rPr lang="en-US" sz="1600" dirty="0" smtClean="0"/>
                        <a:t> PPL</a:t>
                      </a:r>
                      <a:endParaRPr lang="en-MY" sz="16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Disahkan</a:t>
                      </a:r>
                      <a:r>
                        <a:rPr lang="en-US" sz="1600" dirty="0" smtClean="0"/>
                        <a:t> PPL</a:t>
                      </a:r>
                      <a:endParaRPr lang="en-MY" sz="16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Disahkan</a:t>
                      </a:r>
                      <a:r>
                        <a:rPr lang="en-US" sz="1600" dirty="0" smtClean="0"/>
                        <a:t> PPL</a:t>
                      </a:r>
                      <a:endParaRPr lang="en-MY" sz="16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098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MOTAC</a:t>
                      </a:r>
                    </a:p>
                    <a:p>
                      <a:pPr algn="ctr"/>
                      <a:r>
                        <a:rPr lang="en-US" sz="2000" dirty="0" smtClean="0"/>
                        <a:t>(T3)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Disahkan</a:t>
                      </a:r>
                      <a:r>
                        <a:rPr lang="en-US" sz="1600" dirty="0" smtClean="0"/>
                        <a:t> PPL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Dikendalikan</a:t>
                      </a:r>
                      <a:r>
                        <a:rPr lang="en-US" sz="1600" dirty="0" smtClean="0"/>
                        <a:t> MOTAC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8662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PSMB</a:t>
                      </a:r>
                    </a:p>
                    <a:p>
                      <a:pPr algn="ctr"/>
                      <a:r>
                        <a:rPr lang="en-US" sz="2000" dirty="0" smtClean="0"/>
                        <a:t>(T1-T3)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Disahkan</a:t>
                      </a:r>
                      <a:r>
                        <a:rPr lang="en-US" sz="1600" dirty="0" smtClean="0"/>
                        <a:t> PPL</a:t>
                      </a:r>
                    </a:p>
                    <a:p>
                      <a:pPr algn="ctr"/>
                      <a:r>
                        <a:rPr lang="en-US" sz="1600" dirty="0" smtClean="0"/>
                        <a:t>(Off-the</a:t>
                      </a:r>
                      <a:r>
                        <a:rPr lang="en-US" sz="1600" baseline="0" dirty="0" smtClean="0"/>
                        <a:t>-job)- </a:t>
                      </a:r>
                      <a:r>
                        <a:rPr lang="en-US" sz="1600" baseline="0" dirty="0" err="1" smtClean="0"/>
                        <a:t>di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pusat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latihan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(On-the-job)-</a:t>
                      </a:r>
                      <a:r>
                        <a:rPr lang="en-US" sz="1600" baseline="0" dirty="0" err="1" smtClean="0"/>
                        <a:t>di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industri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Dikendalikan</a:t>
                      </a:r>
                      <a:r>
                        <a:rPr lang="en-US" sz="1600" baseline="0" dirty="0" smtClean="0"/>
                        <a:t>  PB (</a:t>
                      </a:r>
                      <a:r>
                        <a:rPr lang="en-US" sz="1600" baseline="0" dirty="0" err="1" smtClean="0"/>
                        <a:t>Disahkan</a:t>
                      </a:r>
                      <a:r>
                        <a:rPr lang="en-US" sz="1600" baseline="0" dirty="0" smtClean="0"/>
                        <a:t> PPL)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232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VTO</a:t>
                      </a:r>
                    </a:p>
                    <a:p>
                      <a:pPr algn="ctr"/>
                      <a:r>
                        <a:rPr lang="en-US" sz="2000" dirty="0" smtClean="0"/>
                        <a:t>(T3)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360 Jam 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Disahkan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oleh</a:t>
                      </a:r>
                      <a:r>
                        <a:rPr lang="en-US" sz="1600" baseline="0" dirty="0" smtClean="0"/>
                        <a:t> PPL)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Internship </a:t>
                      </a:r>
                    </a:p>
                    <a:p>
                      <a:pPr algn="ctr"/>
                      <a:r>
                        <a:rPr lang="en-US" sz="1600" dirty="0" smtClean="0"/>
                        <a:t>(720 Jam)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Disahkan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oleh</a:t>
                      </a:r>
                      <a:r>
                        <a:rPr lang="en-US" sz="1600" baseline="0" dirty="0" smtClean="0"/>
                        <a:t> PPL)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/>
                </a:extLst>
              </a:tr>
              <a:tr h="7439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NCS</a:t>
                      </a:r>
                      <a:endParaRPr lang="en-MY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Disahkan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oleh</a:t>
                      </a:r>
                      <a:r>
                        <a:rPr lang="en-US" sz="1600" dirty="0" smtClean="0"/>
                        <a:t> PPL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6351" marR="66351" marT="34840" marB="3484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35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A3EDB-DAFD-44EC-9DF1-0A56AB6F4B02}" type="slidenum">
              <a:rPr lang="en-MY">
                <a:solidFill>
                  <a:srgbClr val="000000"/>
                </a:solidFill>
              </a:rPr>
              <a:pPr/>
              <a:t>48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47050" cy="466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Komponen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Penilaian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</a:t>
            </a:r>
            <a:r>
              <a:rPr lang="en-US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Biasa</a:t>
            </a:r>
            <a:endParaRPr lang="en-MY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175656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5E2153-1B03-4B80-89D4-0C9E1493A141}" type="slidenum">
              <a:rPr lang="en-MY">
                <a:solidFill>
                  <a:srgbClr val="000000"/>
                </a:solidFill>
              </a:rPr>
              <a:pPr/>
              <a:t>49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80152-C5BE-483F-BC4E-077AE5873D2B}" type="slidenum">
              <a:rPr lang="es-E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5</a:t>
            </a:fld>
            <a:endParaRPr lang="es-E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7588" name="Rectangle 110"/>
          <p:cNvSpPr txBox="1">
            <a:spLocks noChangeArrowheads="1"/>
          </p:cNvSpPr>
          <p:nvPr/>
        </p:nvSpPr>
        <p:spPr bwMode="auto">
          <a:xfrm>
            <a:off x="666750" y="2090738"/>
            <a:ext cx="78073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KAPASITI PELATIH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Tahoma" pitchFamily="34" charset="0"/>
                <a:cs typeface="Tahoma" pitchFamily="34" charset="0"/>
              </a:rPr>
              <a:t>Pelaksanaan Latihan Tahap Tunggal </a:t>
            </a:r>
            <a:br>
              <a:rPr lang="en-US" sz="2800" b="1" smtClean="0">
                <a:latin typeface="Tahoma" pitchFamily="34" charset="0"/>
                <a:cs typeface="Tahoma" pitchFamily="34" charset="0"/>
              </a:rPr>
            </a:br>
            <a:r>
              <a:rPr lang="en-US" sz="2800" b="1" smtClean="0">
                <a:latin typeface="Tahoma" pitchFamily="34" charset="0"/>
                <a:cs typeface="Tahoma" pitchFamily="34" charset="0"/>
              </a:rPr>
              <a:t>(Single Tier)</a:t>
            </a:r>
            <a:endParaRPr lang="en-MY" sz="2800" b="1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9600" cy="4770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/>
                  </a:extLst>
                </a:gridCol>
                <a:gridCol w="4114800">
                  <a:extLst>
                    <a:ext uri="{9D8B030D-6E8A-4147-A177-3AD203B41FA5}"/>
                  </a:extLst>
                </a:gridCol>
              </a:tblGrid>
              <a:tr h="640037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 Tahap Tunggal - Mengikut Tahap </a:t>
                      </a:r>
                      <a:endParaRPr lang="en-MY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</a:t>
                      </a:r>
                    </a:p>
                    <a:p>
                      <a:pPr algn="ctr"/>
                      <a:r>
                        <a:rPr lang="en-MY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Mengikut</a:t>
                      </a: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MY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74526">
                <a:tc>
                  <a:txBody>
                    <a:bodyPr/>
                    <a:lstStyle/>
                    <a:p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terendah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tertinggi</a:t>
                      </a:r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Kurikulum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dibangunkan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terdiri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daripada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kombinasi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beberapa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CU/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tugasan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(task)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berlainan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bercampur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(blended)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satu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mengikut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diluluskan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Pelatih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hendaklah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terampil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terendah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sebelum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meneruskan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lebih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tinggi</a:t>
                      </a: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mengikut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dibangunkan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PB;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88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Sijil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dianugerahkan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tertinggi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berjaya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dicapai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pelatih</a:t>
                      </a: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Tiada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Sijil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dianugerahkan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kepada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pelatih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gagal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menamatkan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5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8FF02A9-2144-41F7-BB1C-B8C46535A8C4}" type="slidenum">
              <a:rPr lang="en-MY">
                <a:solidFill>
                  <a:srgbClr val="000000"/>
                </a:solidFill>
              </a:rPr>
              <a:pPr/>
              <a:t>50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Tahoma" pitchFamily="34" charset="0"/>
                <a:cs typeface="Tahoma" pitchFamily="34" charset="0"/>
              </a:rPr>
              <a:t>Pelaksanaan Penilaian Tahap Tunggal (Single Tier)- 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sambungan</a:t>
            </a:r>
            <a:endParaRPr lang="en-MY" sz="2400" b="1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/>
                  </a:extLst>
                </a:gridCol>
                <a:gridCol w="411480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 Tahap Tunggal - Mengikut Tahap </a:t>
                      </a:r>
                      <a:endParaRPr lang="en-MY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</a:t>
                      </a:r>
                    </a:p>
                    <a:p>
                      <a:pPr algn="ctr"/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Mengikut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MY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Hendaklah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PPD;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bermula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daripada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terendah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berkaitan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  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hendaklah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berkaitan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kecuali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tertinggi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Merangkumi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dibangunkan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Hendaklah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PPD; 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bagi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kesemua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dibangunkan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berkaitan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kecuali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65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F2FC2-956B-40A1-B593-6CF985E14D65}" type="slidenum">
              <a:rPr lang="es-ES">
                <a:solidFill>
                  <a:srgbClr val="000000"/>
                </a:solidFill>
              </a:rPr>
              <a:pPr/>
              <a:t>51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Tahoma" pitchFamily="34" charset="0"/>
                <a:cs typeface="Tahoma" pitchFamily="34" charset="0"/>
              </a:rPr>
              <a:t>Pelaksanaan Penilaian Tahap Tunggal (Single Tier)- 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sambungan</a:t>
            </a:r>
            <a:endParaRPr lang="en-MY" sz="2400" b="1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/>
                  </a:extLst>
                </a:gridCol>
                <a:gridCol w="4114800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 Tahap Tunggal - Mengikut Tahap </a:t>
                      </a:r>
                      <a:endParaRPr lang="en-MY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Persijilan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Tunggal – </a:t>
                      </a:r>
                    </a:p>
                    <a:p>
                      <a:pPr algn="ctr"/>
                      <a:r>
                        <a:rPr lang="en-MY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Mengikut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MY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Verifikasi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PPL 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tertinggi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bertauliah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berkaitan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PPL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dilantik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JPK 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mengesahkan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serta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melaksana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mengesahkan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verifikasi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Verifikasi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komponen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Verifikasi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PPL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selepas</a:t>
                      </a:r>
                      <a:r>
                        <a:rPr lang="en-MY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laluan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 mana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soalan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meliputi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semua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modul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PPL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dilantik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JPK 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mengesahkan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serta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melaksana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mengesahkan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verifikasi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marL="400050" indent="-400050">
                        <a:buAutoNum type="romanLcPeriod"/>
                      </a:pPr>
                      <a:endParaRPr lang="en-MY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Verifikasi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penilaian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komponen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kursus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peperiksaan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projek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akhir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latihan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MY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industri</a:t>
                      </a:r>
                      <a:r>
                        <a:rPr lang="en-MY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endParaRPr lang="en-MY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75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7474DB-D7DB-4B6B-B420-BB9CE615827A}" type="slidenum">
              <a:rPr lang="en-MY">
                <a:solidFill>
                  <a:srgbClr val="000000"/>
                </a:solidFill>
              </a:rPr>
              <a:pPr/>
              <a:t>52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800" b="1" smtClean="0">
                <a:latin typeface="Tahoma" pitchFamily="34" charset="0"/>
                <a:cs typeface="Tahoma" pitchFamily="34" charset="0"/>
              </a:rPr>
              <a:t>Persijilan Tahap Tunggal </a:t>
            </a:r>
            <a:br>
              <a:rPr lang="en-MY" sz="2800" b="1" smtClean="0">
                <a:latin typeface="Tahoma" pitchFamily="34" charset="0"/>
                <a:cs typeface="Tahoma" pitchFamily="34" charset="0"/>
              </a:rPr>
            </a:br>
            <a:r>
              <a:rPr lang="en-US" sz="2800" b="1" smtClean="0">
                <a:latin typeface="Tahoma" pitchFamily="34" charset="0"/>
                <a:cs typeface="Tahoma" pitchFamily="34" charset="0"/>
              </a:rPr>
              <a:t>(Single Tier)</a:t>
            </a:r>
            <a:endParaRPr lang="en-MY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MY" sz="2400" smtClean="0">
                <a:latin typeface="Tahoma" pitchFamily="34" charset="0"/>
                <a:cs typeface="Tahoma" pitchFamily="34" charset="0"/>
              </a:rPr>
              <a:t>Bagi program persijilan tahap tunggal yang dilaksanakan menggunakan:  </a:t>
            </a:r>
          </a:p>
          <a:p>
            <a:pPr marL="0" indent="0">
              <a:buFontTx/>
              <a:buNone/>
            </a:pPr>
            <a:endParaRPr lang="en-MY" sz="240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Tx/>
              <a:buAutoNum type="romanLcPeriod"/>
            </a:pPr>
            <a:r>
              <a:rPr lang="en-MY" sz="2400" smtClean="0">
                <a:latin typeface="Tahoma" pitchFamily="34" charset="0"/>
                <a:cs typeface="Tahoma" pitchFamily="34" charset="0"/>
              </a:rPr>
              <a:t>Pelaksanaan latihan mengikut tahap - penganugerahan sijil akan dianugerahkan sehingga tahap tertinggi yang boleh dicapai oleh pelatih;</a:t>
            </a:r>
          </a:p>
          <a:p>
            <a:pPr marL="971550" lvl="1" indent="-514350">
              <a:buFontTx/>
              <a:buAutoNum type="romanLcPeriod"/>
            </a:pPr>
            <a:endParaRPr lang="en-MY" sz="2400" smtClean="0">
              <a:latin typeface="Tahoma" pitchFamily="34" charset="0"/>
              <a:cs typeface="Tahoma" pitchFamily="34" charset="0"/>
            </a:endParaRPr>
          </a:p>
          <a:p>
            <a:pPr marL="971550" lvl="1" indent="-514350">
              <a:buFontTx/>
              <a:buAutoNum type="romanLcPeriod"/>
            </a:pPr>
            <a:r>
              <a:rPr lang="en-MY" sz="2400" smtClean="0">
                <a:latin typeface="Tahoma" pitchFamily="34" charset="0"/>
                <a:cs typeface="Tahoma" pitchFamily="34" charset="0"/>
              </a:rPr>
              <a:t>Pelaksanaan latihan tidak mengikut tahap – </a:t>
            </a:r>
          </a:p>
          <a:p>
            <a:pPr marL="971550" lvl="1" indent="-514350">
              <a:buFont typeface="Arial" pitchFamily="34" charset="0"/>
              <a:buNone/>
            </a:pPr>
            <a:r>
              <a:rPr lang="en-MY" sz="2400" smtClean="0">
                <a:latin typeface="Tahoma" pitchFamily="34" charset="0"/>
                <a:cs typeface="Tahoma" pitchFamily="34" charset="0"/>
              </a:rPr>
              <a:t>     tiada sijil dikeluarkan sekiranya pelatih tidak menamatkan latihan pada tahap tertinggi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D30CD-1F63-4F39-8BCB-AA93840D3921}" type="slidenum">
              <a:rPr lang="en-MY">
                <a:solidFill>
                  <a:srgbClr val="000000"/>
                </a:solidFill>
              </a:rPr>
              <a:pPr/>
              <a:t>53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0"/>
          <p:cNvSpPr txBox="1">
            <a:spLocks noChangeArrowheads="1"/>
          </p:cNvSpPr>
          <p:nvPr/>
        </p:nvSpPr>
        <p:spPr bwMode="auto">
          <a:xfrm>
            <a:off x="0" y="1828800"/>
            <a:ext cx="7466013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s-UY" sz="3000" b="1" dirty="0">
                <a:latin typeface="Century Gothic" pitchFamily="34" charset="0"/>
                <a:ea typeface="+mj-ea"/>
                <a:cs typeface="+mj-cs"/>
              </a:rPr>
              <a:t>4. PENSIJILAN </a:t>
            </a:r>
            <a:r>
              <a:rPr lang="es-UY" sz="3000" b="1" dirty="0">
                <a:latin typeface="Century Gothic" pitchFamily="34" charset="0"/>
                <a:ea typeface="+mj-ea"/>
                <a:cs typeface="+mj-cs"/>
              </a:rPr>
              <a:t>PROGRAM MODULAR</a:t>
            </a:r>
            <a:endParaRPr lang="es-ES" sz="3000" b="1" dirty="0"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C81C36-8805-45D0-8B3E-9030DAB22319}" type="slidenum">
              <a:rPr lang="en-MY" altLang="en-US" smtClean="0">
                <a:solidFill>
                  <a:srgbClr val="000000"/>
                </a:solidFill>
                <a:latin typeface="Arial" pitchFamily="34" charset="0"/>
              </a:rPr>
              <a:pPr/>
              <a:t>54</a:t>
            </a:fld>
            <a:endParaRPr lang="en-MY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ms-MY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Panduan Pentauliahan Program dan Pelaksanaan Latihan Kemahiran Melalui Sistem Pentauliahan di Bawah Sistem Persijilan Kemahiran Malaysia -Persijilan Program Modular </a:t>
            </a:r>
            <a:r>
              <a:rPr lang="ms-MY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telah dimuatnaik dalam portal JPK</a:t>
            </a:r>
          </a:p>
          <a:p>
            <a:pPr>
              <a:defRPr/>
            </a:pPr>
            <a:r>
              <a:rPr lang="ms-MY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Berkuatkuasa </a:t>
            </a:r>
            <a:r>
              <a:rPr lang="ms-MY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ms-MY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 Februari 2018</a:t>
            </a:r>
            <a:r>
              <a:rPr lang="ms-MY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MY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MY" sz="2400" dirty="0"/>
          </a:p>
        </p:txBody>
      </p:sp>
      <p:sp>
        <p:nvSpPr>
          <p:cNvPr id="70659" name="Title 2"/>
          <p:cNvSpPr txBox="1">
            <a:spLocks/>
          </p:cNvSpPr>
          <p:nvPr/>
        </p:nvSpPr>
        <p:spPr bwMode="auto">
          <a:xfrm>
            <a:off x="0" y="304800"/>
            <a:ext cx="8839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ms-MY" sz="2600" b="1">
                <a:latin typeface="Tahoma" pitchFamily="34" charset="0"/>
                <a:cs typeface="Tahoma" pitchFamily="34" charset="0"/>
              </a:rPr>
              <a:t>PENTAULIAHAN PROGRAM MODULAR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45463" cy="4148138"/>
          </a:xfrm>
        </p:spPr>
        <p:txBody>
          <a:bodyPr>
            <a:noAutofit/>
          </a:bodyPr>
          <a:lstStyle/>
          <a:p>
            <a:pPr marL="80486" indent="0" algn="just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ms-MY" sz="1800" dirty="0"/>
              <a:t>Pensijilan Program Modular adalah program jangka pendek yang dibangunkan terdiri satu (1) atau gabungan beberapa </a:t>
            </a:r>
            <a:r>
              <a:rPr lang="en-US" sz="1800" dirty="0"/>
              <a:t>Competency Unit (</a:t>
            </a:r>
            <a:r>
              <a:rPr lang="ms-MY" sz="1800" dirty="0"/>
              <a:t>CU).  Gabungan CU ini boleh terdiri dari NOSS yang sama atau yang berlainan.  Objektif program ini ialah:</a:t>
            </a:r>
          </a:p>
          <a:p>
            <a:pPr algn="just">
              <a:lnSpc>
                <a:spcPct val="150000"/>
              </a:lnSpc>
              <a:buFont typeface="+mj-lt"/>
              <a:buAutoNum type="alphaLcPeriod"/>
              <a:defRPr/>
            </a:pPr>
            <a:r>
              <a:rPr lang="ms-MY" sz="1800" b="1" dirty="0"/>
              <a:t>membolehkan  pelatih mendapat  kemahiran  untuk  memasuki  pasaran  kerja  dalam  masa  yang singkat;</a:t>
            </a:r>
            <a:endParaRPr lang="en-MY" sz="1800" b="1" dirty="0"/>
          </a:p>
          <a:p>
            <a:pPr algn="just">
              <a:lnSpc>
                <a:spcPct val="150000"/>
              </a:lnSpc>
              <a:buFont typeface="+mj-lt"/>
              <a:buAutoNum type="alphaLcPeriod"/>
              <a:defRPr/>
            </a:pPr>
            <a:r>
              <a:rPr lang="ms-MY" sz="1800" b="1" dirty="0"/>
              <a:t>membolehkan pekerja sedia ada meningkatkan kemahiran yang dimiliki melalui modul  yang  relevan  dengan  pasaran  kerja  semasa;</a:t>
            </a:r>
            <a:endParaRPr lang="en-MY" sz="1800" b="1" dirty="0"/>
          </a:p>
          <a:p>
            <a:pPr algn="just">
              <a:lnSpc>
                <a:spcPct val="150000"/>
              </a:lnSpc>
              <a:buFont typeface="+mj-lt"/>
              <a:buAutoNum type="alphaLcPeriod"/>
              <a:defRPr/>
            </a:pPr>
            <a:r>
              <a:rPr lang="ms-MY" sz="1800" b="1" dirty="0"/>
              <a:t>membantu  memantapkan  kemahiran  pelatih  agar  mampu  menjadi tenaga  mahir  yang  berkualiti; dan</a:t>
            </a:r>
            <a:endParaRPr lang="en-MY" sz="1800" b="1" dirty="0"/>
          </a:p>
          <a:p>
            <a:pPr algn="just">
              <a:lnSpc>
                <a:spcPct val="150000"/>
              </a:lnSpc>
              <a:buFont typeface="+mj-lt"/>
              <a:buAutoNum type="alphaLcPeriod"/>
              <a:defRPr/>
            </a:pPr>
            <a:r>
              <a:rPr lang="ms-MY" sz="1800" b="1" dirty="0"/>
              <a:t>menggalakkan pelaksanaan latihan secara fleksibel sama ada secara sepenuh masa atau separuh masa bagi mendapatkan kelayakan kemahiran. </a:t>
            </a:r>
          </a:p>
          <a:p>
            <a:pPr marL="0" indent="0">
              <a:buFont typeface="Arial" pitchFamily="34" charset="0"/>
              <a:buNone/>
              <a:defRPr/>
            </a:pPr>
            <a:endParaRPr lang="en-MY" sz="1800" dirty="0"/>
          </a:p>
        </p:txBody>
      </p:sp>
      <p:sp>
        <p:nvSpPr>
          <p:cNvPr id="71683" name="Title 2"/>
          <p:cNvSpPr txBox="1">
            <a:spLocks/>
          </p:cNvSpPr>
          <p:nvPr/>
        </p:nvSpPr>
        <p:spPr bwMode="auto">
          <a:xfrm>
            <a:off x="0" y="304800"/>
            <a:ext cx="8839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ms-MY" sz="2600" b="1">
                <a:latin typeface="Tahoma" pitchFamily="34" charset="0"/>
                <a:cs typeface="Tahoma" pitchFamily="34" charset="0"/>
              </a:rPr>
              <a:t>PENSIJILAN PROGRAM MODULAR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066800"/>
            <a:ext cx="8386762" cy="1625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ms-MY" sz="2000" dirty="0"/>
              <a:t>Pentauliahan dan pelaksanaan Persijilan Program Modular boleh terdiri daripada satu (1) CU atau melibatkan gabungan beberapa CU daripada NOSS yang sama atau NOSS yang berlainan dalam subsektor/section yang sama.</a:t>
            </a:r>
            <a:endParaRPr lang="en-MY" sz="2000" dirty="0"/>
          </a:p>
          <a:p>
            <a:pPr>
              <a:buFont typeface="+mj-lt"/>
              <a:buAutoNum type="arabicPeriod"/>
              <a:defRPr/>
            </a:pPr>
            <a:r>
              <a:rPr lang="ms-MY" sz="2000" dirty="0"/>
              <a:t>Program modular hanya boleh ditawarkan untuk program NOSS format baharu sahaja</a:t>
            </a:r>
            <a:r>
              <a:rPr lang="ms-MY" sz="2000" dirty="0" smtClean="0"/>
              <a:t>.</a:t>
            </a:r>
          </a:p>
          <a:p>
            <a:pPr>
              <a:buFont typeface="+mj-lt"/>
              <a:buAutoNum type="arabicPeriod"/>
              <a:defRPr/>
            </a:pPr>
            <a:r>
              <a:rPr lang="ms-MY" sz="2000" dirty="0"/>
              <a:t>Jenis program modular adalah ditetapkan seperti berikut:</a:t>
            </a:r>
            <a:endParaRPr lang="en-MY" sz="2000" dirty="0"/>
          </a:p>
          <a:p>
            <a:pPr>
              <a:defRPr/>
            </a:pPr>
            <a:endParaRPr lang="en-MY" sz="2000" dirty="0"/>
          </a:p>
          <a:p>
            <a:pPr marL="0" indent="0">
              <a:buFont typeface="Arial" pitchFamily="34" charset="0"/>
              <a:buNone/>
              <a:defRPr/>
            </a:pPr>
            <a:endParaRPr lang="en-MY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8638" y="3763963"/>
          <a:ext cx="4611188" cy="1880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225">
                  <a:extLst>
                    <a:ext uri="{9D8B030D-6E8A-4147-A177-3AD203B41FA5}"/>
                  </a:extLst>
                </a:gridCol>
                <a:gridCol w="2789963">
                  <a:extLst>
                    <a:ext uri="{9D8B030D-6E8A-4147-A177-3AD203B41FA5}"/>
                  </a:extLst>
                </a:gridCol>
              </a:tblGrid>
              <a:tr h="4698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</a:rPr>
                        <a:t>Kod Modular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</a:rPr>
                        <a:t>Gabungan Cu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/>
                </a:extLst>
              </a:tr>
              <a:tr h="470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M-1-XY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Dari Noss Sama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/>
                </a:extLst>
              </a:tr>
              <a:tr h="47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             M-2-XY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>
                          <a:effectLst/>
                        </a:rPr>
                        <a:t>Dari Noss Lain Tahap Sama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/>
                </a:extLst>
              </a:tr>
              <a:tr h="47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200" dirty="0" smtClean="0">
                          <a:effectLst/>
                        </a:rPr>
                        <a:t>             M-3-XY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200" dirty="0">
                          <a:effectLst/>
                        </a:rPr>
                        <a:t>Dari Noss Lain Tahap Berbeza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272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825" y="4070350"/>
            <a:ext cx="38465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5" name="Title 2"/>
          <p:cNvSpPr txBox="1">
            <a:spLocks/>
          </p:cNvSpPr>
          <p:nvPr/>
        </p:nvSpPr>
        <p:spPr bwMode="auto">
          <a:xfrm>
            <a:off x="0" y="304800"/>
            <a:ext cx="8839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ms-MY" sz="2600" b="1">
                <a:latin typeface="Tahoma" pitchFamily="34" charset="0"/>
                <a:cs typeface="Tahoma" pitchFamily="34" charset="0"/>
              </a:rPr>
              <a:t>JENIS PROGRAM MODULAR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88" y="2057400"/>
            <a:ext cx="763111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itle 2"/>
          <p:cNvSpPr txBox="1">
            <a:spLocks/>
          </p:cNvSpPr>
          <p:nvPr/>
        </p:nvSpPr>
        <p:spPr bwMode="auto">
          <a:xfrm>
            <a:off x="0" y="304800"/>
            <a:ext cx="8839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ms-MY" sz="2600" b="1">
                <a:latin typeface="Tahoma" pitchFamily="34" charset="0"/>
                <a:cs typeface="Tahoma" pitchFamily="34" charset="0"/>
              </a:rPr>
              <a:t>JENIS PROGRAM MODULAR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996113" cy="3030538"/>
          </a:xfrm>
        </p:spPr>
        <p:txBody>
          <a:bodyPr>
            <a:noAutofit/>
          </a:bodyPr>
          <a:lstStyle/>
          <a:p>
            <a:pPr marL="0" indent="0" algn="just">
              <a:buFont typeface="Arial" pitchFamily="34" charset="0"/>
              <a:buNone/>
              <a:tabLst>
                <a:tab pos="447675" algn="l"/>
              </a:tabLst>
              <a:defRPr/>
            </a:pPr>
            <a:r>
              <a:rPr lang="en-MY" sz="2000" dirty="0"/>
              <a:t>a.	</a:t>
            </a:r>
            <a:r>
              <a:rPr lang="en-MY" sz="2000" dirty="0" err="1"/>
              <a:t>Pelatih</a:t>
            </a:r>
            <a:r>
              <a:rPr lang="en-MY" sz="2000" dirty="0"/>
              <a:t> </a:t>
            </a:r>
            <a:r>
              <a:rPr lang="en-MY" sz="2000" dirty="0" err="1"/>
              <a:t>boleh</a:t>
            </a:r>
            <a:r>
              <a:rPr lang="en-MY" sz="2000" dirty="0"/>
              <a:t> </a:t>
            </a:r>
            <a:r>
              <a:rPr lang="en-MY" sz="2000" dirty="0" err="1"/>
              <a:t>dianugerahkan</a:t>
            </a:r>
            <a:r>
              <a:rPr lang="en-MY" sz="2000" dirty="0"/>
              <a:t> PC </a:t>
            </a:r>
            <a:r>
              <a:rPr lang="en-MY" sz="2000" dirty="0" err="1"/>
              <a:t>setelah</a:t>
            </a:r>
            <a:r>
              <a:rPr lang="en-MY" sz="2000" dirty="0"/>
              <a:t> </a:t>
            </a:r>
            <a:r>
              <a:rPr lang="en-MY" sz="2000" dirty="0" err="1"/>
              <a:t>memenuhi</a:t>
            </a:r>
            <a:r>
              <a:rPr lang="en-MY" sz="2000" dirty="0"/>
              <a:t> </a:t>
            </a:r>
            <a:r>
              <a:rPr lang="en-MY" sz="2000" dirty="0" err="1"/>
              <a:t>syarat</a:t>
            </a:r>
            <a:r>
              <a:rPr lang="en-MY" sz="2000" dirty="0"/>
              <a:t> 	</a:t>
            </a:r>
            <a:r>
              <a:rPr lang="en-MY" sz="2000" dirty="0" err="1"/>
              <a:t>berikut</a:t>
            </a:r>
            <a:r>
              <a:rPr lang="en-MY" sz="2000" dirty="0"/>
              <a:t>:</a:t>
            </a:r>
          </a:p>
          <a:p>
            <a:pPr marL="1790700" lvl="3" indent="-633413" algn="just">
              <a:buFont typeface="Arial" pitchFamily="34" charset="0"/>
              <a:buNone/>
              <a:defRPr/>
            </a:pPr>
            <a:r>
              <a:rPr lang="en-MY" dirty="0" err="1"/>
              <a:t>i</a:t>
            </a:r>
            <a:r>
              <a:rPr lang="en-MY" dirty="0"/>
              <a:t>.	</a:t>
            </a:r>
            <a:r>
              <a:rPr lang="en-MY" dirty="0" err="1"/>
              <a:t>Menamatkan</a:t>
            </a:r>
            <a:r>
              <a:rPr lang="en-MY" dirty="0"/>
              <a:t> </a:t>
            </a:r>
            <a:r>
              <a:rPr lang="en-MY" dirty="0" err="1"/>
              <a:t>latihan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tempoh</a:t>
            </a:r>
            <a:r>
              <a:rPr lang="en-MY" dirty="0"/>
              <a:t> yang </a:t>
            </a:r>
            <a:r>
              <a:rPr lang="en-MY" dirty="0" err="1"/>
              <a:t>diluluskan</a:t>
            </a:r>
            <a:r>
              <a:rPr lang="en-MY" dirty="0"/>
              <a:t>;</a:t>
            </a:r>
          </a:p>
          <a:p>
            <a:pPr marL="1790700" lvl="3" indent="-628650" algn="just">
              <a:buFont typeface="Arial" pitchFamily="34" charset="0"/>
              <a:buNone/>
              <a:defRPr/>
            </a:pPr>
            <a:r>
              <a:rPr lang="en-MY" dirty="0"/>
              <a:t>ii.	</a:t>
            </a:r>
            <a:r>
              <a:rPr lang="en-MY" dirty="0" err="1"/>
              <a:t>Memperolehi</a:t>
            </a:r>
            <a:r>
              <a:rPr lang="en-MY" dirty="0"/>
              <a:t> </a:t>
            </a:r>
            <a:r>
              <a:rPr lang="en-MY" dirty="0" err="1"/>
              <a:t>sekurang-kurangnya</a:t>
            </a:r>
            <a:r>
              <a:rPr lang="en-MY" dirty="0"/>
              <a:t> </a:t>
            </a:r>
            <a:r>
              <a:rPr lang="en-MY" dirty="0" err="1"/>
              <a:t>markah</a:t>
            </a:r>
            <a:r>
              <a:rPr lang="en-MY" dirty="0"/>
              <a:t> minimum 			yang </a:t>
            </a:r>
            <a:r>
              <a:rPr lang="en-MY" dirty="0" err="1"/>
              <a:t>ditetapkan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CU </a:t>
            </a:r>
            <a:r>
              <a:rPr lang="en-MY" dirty="0" err="1"/>
              <a:t>berkenaan</a:t>
            </a:r>
            <a:r>
              <a:rPr lang="en-MY" dirty="0"/>
              <a:t>; </a:t>
            </a:r>
            <a:r>
              <a:rPr lang="en-MY" dirty="0" err="1"/>
              <a:t>dan</a:t>
            </a:r>
            <a:endParaRPr lang="en-MY" dirty="0"/>
          </a:p>
          <a:p>
            <a:pPr marL="1157288" lvl="3" indent="0" algn="just">
              <a:buFont typeface="Arial" pitchFamily="34" charset="0"/>
              <a:buNone/>
              <a:defRPr/>
            </a:pPr>
            <a:endParaRPr lang="en-MY" dirty="0"/>
          </a:p>
          <a:p>
            <a:pPr marL="0" indent="0" algn="just">
              <a:buFont typeface="Arial" pitchFamily="34" charset="0"/>
              <a:buNone/>
              <a:tabLst>
                <a:tab pos="361950" algn="l"/>
              </a:tabLst>
              <a:defRPr/>
            </a:pPr>
            <a:r>
              <a:rPr lang="en-MY" sz="2000" dirty="0"/>
              <a:t>b.	</a:t>
            </a:r>
            <a:r>
              <a:rPr lang="en-MY" sz="2000" dirty="0" err="1"/>
              <a:t>Sijil</a:t>
            </a:r>
            <a:r>
              <a:rPr lang="en-MY" sz="2000" dirty="0"/>
              <a:t> </a:t>
            </a:r>
            <a:r>
              <a:rPr lang="en-MY" sz="2000" dirty="0" err="1"/>
              <a:t>pelatih</a:t>
            </a:r>
            <a:r>
              <a:rPr lang="en-MY" sz="2000" dirty="0"/>
              <a:t> </a:t>
            </a:r>
            <a:r>
              <a:rPr lang="en-MY" sz="2000" dirty="0" err="1"/>
              <a:t>boleh</a:t>
            </a:r>
            <a:r>
              <a:rPr lang="en-MY" sz="2000" dirty="0"/>
              <a:t> </a:t>
            </a:r>
            <a:r>
              <a:rPr lang="en-MY" sz="2000" dirty="0" err="1"/>
              <a:t>dikeluarkan</a:t>
            </a:r>
            <a:r>
              <a:rPr lang="en-MY" sz="2000" dirty="0"/>
              <a:t> </a:t>
            </a:r>
            <a:r>
              <a:rPr lang="en-MY" sz="2000" dirty="0" err="1"/>
              <a:t>setelah</a:t>
            </a:r>
            <a:r>
              <a:rPr lang="en-MY" sz="2000" dirty="0"/>
              <a:t> </a:t>
            </a:r>
            <a:r>
              <a:rPr lang="en-MY" sz="2000" dirty="0" err="1"/>
              <a:t>disahkan</a:t>
            </a:r>
            <a:r>
              <a:rPr lang="en-MY" sz="2000" dirty="0"/>
              <a:t> </a:t>
            </a:r>
            <a:r>
              <a:rPr lang="en-MY" sz="2000" dirty="0" err="1"/>
              <a:t>oleh</a:t>
            </a:r>
            <a:r>
              <a:rPr lang="en-MY" sz="2000" dirty="0"/>
              <a:t> PPL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MY" sz="2000" dirty="0"/>
          </a:p>
        </p:txBody>
      </p:sp>
      <p:sp>
        <p:nvSpPr>
          <p:cNvPr id="74755" name="Title 2"/>
          <p:cNvSpPr txBox="1">
            <a:spLocks/>
          </p:cNvSpPr>
          <p:nvPr/>
        </p:nvSpPr>
        <p:spPr bwMode="auto">
          <a:xfrm>
            <a:off x="0" y="304800"/>
            <a:ext cx="8839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ms-MY" sz="2600" b="1">
                <a:latin typeface="Tahoma" pitchFamily="34" charset="0"/>
                <a:cs typeface="Tahoma" pitchFamily="34" charset="0"/>
              </a:rPr>
              <a:t>PERSIJILAN PELATIH PROGRAM MODULAR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5AD4-4F6C-45A5-A084-3022F0288D4E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2020888" y="533400"/>
            <a:ext cx="7123112" cy="857250"/>
          </a:xfrm>
        </p:spPr>
        <p:txBody>
          <a:bodyPr/>
          <a:lstStyle/>
          <a:p>
            <a:r>
              <a:rPr lang="en-US" sz="3200" b="1" smtClean="0">
                <a:solidFill>
                  <a:srgbClr val="000000"/>
                </a:solidFill>
              </a:rPr>
              <a:t>TAFSIRAN KAPASITI PELATIH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375" y="1776413"/>
            <a:ext cx="8734425" cy="3324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ms-MY" sz="2100" b="1" u="sng" dirty="0"/>
              <a:t>Kapasiti pelatih </a:t>
            </a:r>
            <a:r>
              <a:rPr lang="ms-MY" sz="2100" dirty="0"/>
              <a:t>ertinya bilangan pelatih yang telah diluluskan oleh KPPK berdasarkan kepada dua (2) kriteria utama iaitu </a:t>
            </a:r>
            <a:r>
              <a:rPr lang="ms-MY" sz="2100" b="1" u="sng" dirty="0"/>
              <a:t>keupayaan PB </a:t>
            </a:r>
            <a:r>
              <a:rPr lang="ms-MY" sz="2100" dirty="0"/>
              <a:t>menyediakan </a:t>
            </a:r>
            <a:r>
              <a:rPr lang="ms-MY" sz="2100" u="sng" dirty="0"/>
              <a:t>bilangan Personel Pentauliahan (PPB, PPD dan PP) </a:t>
            </a:r>
            <a:r>
              <a:rPr lang="ms-MY" sz="2100" dirty="0"/>
              <a:t>dan </a:t>
            </a:r>
            <a:r>
              <a:rPr lang="ms-MY" sz="2100" u="sng" dirty="0"/>
              <a:t>kemudahan Fizikal &amp; Mesin/Peralatan </a:t>
            </a:r>
            <a:r>
              <a:rPr lang="ms-MY" sz="2100" dirty="0"/>
              <a:t>yang mencukupi. </a:t>
            </a:r>
          </a:p>
          <a:p>
            <a:pPr algn="just">
              <a:defRPr/>
            </a:pPr>
            <a:endParaRPr lang="ms-MY" sz="2100" dirty="0"/>
          </a:p>
          <a:p>
            <a:pPr algn="just">
              <a:defRPr/>
            </a:pPr>
            <a:r>
              <a:rPr lang="ms-MY" sz="2100" dirty="0"/>
              <a:t>PB boleh </a:t>
            </a:r>
            <a:r>
              <a:rPr lang="ms-MY" sz="2100" b="1" u="sng" dirty="0"/>
              <a:t>menyediakan justifikasi yang kukuh </a:t>
            </a:r>
            <a:r>
              <a:rPr lang="ms-MY" sz="2100" i="1" dirty="0"/>
              <a:t>(cth: penjadualan, penambahan kemudahan fizikal, penambahan personnel, kerjasama dengan pihak lain) </a:t>
            </a:r>
            <a:r>
              <a:rPr lang="ms-MY" sz="2100" b="1" u="sng" dirty="0"/>
              <a:t>untuk pertimbangan kelulusan </a:t>
            </a:r>
            <a:r>
              <a:rPr lang="ms-MY" sz="2100" dirty="0"/>
              <a:t>bagi memenuhi keperluan peralatan bagi </a:t>
            </a:r>
            <a:r>
              <a:rPr lang="ms-MY" sz="2100" b="1" u="sng" dirty="0"/>
              <a:t>program-program tertentu yang memerlukan </a:t>
            </a:r>
            <a:r>
              <a:rPr lang="ms-MY" sz="2100" b="1" i="1" u="sng" dirty="0"/>
              <a:t>high capital investment </a:t>
            </a:r>
            <a:r>
              <a:rPr lang="ms-MY" sz="2100" dirty="0"/>
              <a:t>(program O &amp; G  dan lain-lain).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5563" cy="2879725"/>
          </a:xfrm>
        </p:spPr>
        <p:txBody>
          <a:bodyPr/>
          <a:lstStyle/>
          <a:p>
            <a:pPr marL="600075" lvl="1" indent="-300038" algn="just">
              <a:buFont typeface="+mj-lt"/>
              <a:buAutoNum type="romanLcPeriod"/>
              <a:defRPr/>
            </a:pPr>
            <a:r>
              <a:rPr lang="ms-MY" sz="2000" dirty="0" smtClean="0"/>
              <a:t>Hendaklah </a:t>
            </a:r>
            <a:r>
              <a:rPr lang="ms-MY" sz="2000" dirty="0"/>
              <a:t>memiliki Sijil tahap rendah dalam laluan kerjaya Program NOSS berkenaan </a:t>
            </a:r>
            <a:endParaRPr lang="en-MY" sz="2000" dirty="0"/>
          </a:p>
          <a:p>
            <a:pPr marL="600075" lvl="1" indent="-300038" algn="just">
              <a:buFont typeface="+mj-lt"/>
              <a:buAutoNum type="romanLcPeriod"/>
              <a:defRPr/>
            </a:pPr>
            <a:r>
              <a:rPr lang="ms-MY" sz="2000" dirty="0"/>
              <a:t>Terampil semua CU </a:t>
            </a:r>
            <a:endParaRPr lang="en-MY" sz="2000" dirty="0"/>
          </a:p>
          <a:p>
            <a:pPr marL="600075" lvl="1" indent="-300038" algn="just">
              <a:buFont typeface="+mj-lt"/>
              <a:buAutoNum type="romanLcPeriod"/>
              <a:defRPr/>
            </a:pPr>
            <a:r>
              <a:rPr lang="ms-MY" sz="2000" dirty="0"/>
              <a:t>LULUS semua CA</a:t>
            </a:r>
            <a:endParaRPr lang="en-MY" sz="2000" dirty="0"/>
          </a:p>
          <a:p>
            <a:pPr marL="600075" lvl="1" indent="-300038" algn="just">
              <a:buFont typeface="+mj-lt"/>
              <a:buAutoNum type="romanLcPeriod"/>
              <a:defRPr/>
            </a:pPr>
            <a:r>
              <a:rPr lang="ms-MY" sz="2000" dirty="0"/>
              <a:t>LULUS Projek Akhir dan LI (bagi tahap 4 dan 5). Merujuk Panduan pelaksanaan yang sedang berkuatkuasa.</a:t>
            </a:r>
            <a:endParaRPr lang="en-MY" sz="2000" dirty="0"/>
          </a:p>
          <a:p>
            <a:pPr>
              <a:defRPr/>
            </a:pPr>
            <a:endParaRPr lang="en-MY" sz="2000" dirty="0"/>
          </a:p>
        </p:txBody>
      </p:sp>
      <p:sp>
        <p:nvSpPr>
          <p:cNvPr id="75779" name="Title 2"/>
          <p:cNvSpPr txBox="1">
            <a:spLocks/>
          </p:cNvSpPr>
          <p:nvPr/>
        </p:nvSpPr>
        <p:spPr bwMode="auto">
          <a:xfrm>
            <a:off x="19050" y="609600"/>
            <a:ext cx="8839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ms-MY" sz="2600" b="1">
                <a:latin typeface="Tahoma" pitchFamily="34" charset="0"/>
                <a:cs typeface="Tahoma" pitchFamily="34" charset="0"/>
              </a:rPr>
              <a:t>SYARAT PERSIJILAN PENUH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04D4FD-F382-4E0C-847F-F04E36D8E57A}" type="slidenum">
              <a:rPr lang="en-US" altLang="en-US">
                <a:solidFill>
                  <a:schemeClr val="tx1"/>
                </a:solidFill>
              </a:rPr>
              <a:pPr/>
              <a:t>61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2590800"/>
            <a:ext cx="7010400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PENILAIAN CORE 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55" y="-23592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b="1" dirty="0">
                <a:solidFill>
                  <a:prstClr val="black"/>
                </a:solidFill>
                <a:latin typeface="Calibri"/>
              </a:rPr>
              <a:t>STRUKTUR KUMPULAN CORE ABILITIES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686800" cy="594206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61512">
                  <a:extLst>
                    <a:ext uri="{9D8B030D-6E8A-4147-A177-3AD203B41FA5}"/>
                  </a:extLst>
                </a:gridCol>
                <a:gridCol w="1405620">
                  <a:extLst>
                    <a:ext uri="{9D8B030D-6E8A-4147-A177-3AD203B41FA5}"/>
                  </a:extLst>
                </a:gridCol>
                <a:gridCol w="1429917">
                  <a:extLst>
                    <a:ext uri="{9D8B030D-6E8A-4147-A177-3AD203B41FA5}"/>
                  </a:extLst>
                </a:gridCol>
                <a:gridCol w="1429917">
                  <a:extLst>
                    <a:ext uri="{9D8B030D-6E8A-4147-A177-3AD203B41FA5}"/>
                  </a:extLst>
                </a:gridCol>
                <a:gridCol w="1429917">
                  <a:extLst>
                    <a:ext uri="{9D8B030D-6E8A-4147-A177-3AD203B41FA5}"/>
                  </a:extLst>
                </a:gridCol>
                <a:gridCol w="1429917">
                  <a:extLst>
                    <a:ext uri="{9D8B030D-6E8A-4147-A177-3AD203B41FA5}"/>
                  </a:extLst>
                </a:gridCol>
              </a:tblGrid>
              <a:tr h="248175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CORE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ABILITIES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GROUP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2927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1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2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3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4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5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60634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69230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Basic Working Communication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 Application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Effective </a:t>
                      </a:r>
                      <a:b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Effective Communication Collaboration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 Management </a:t>
                      </a:r>
                      <a:endParaRPr lang="en-US" sz="15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9230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Interpersonal Skill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Personal </a:t>
                      </a:r>
                      <a:endParaRPr lang="en-US" sz="15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r>
                        <a:rPr lang="en-US" sz="15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Interpersonal </a:t>
                      </a:r>
                      <a:r>
                        <a:rPr lang="en-US" sz="15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Leadership </a:t>
                      </a:r>
                      <a:endParaRPr lang="en-US" sz="15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Organization </a:t>
                      </a:r>
                      <a:r>
                        <a:rPr lang="en-US" sz="15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Awareness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Organizational Management Skill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60966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Etiquette Management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Work Place Ethics Awareness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Work Place Culture </a:t>
                      </a:r>
                      <a:r>
                        <a:rPr lang="en-US" sz="15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Work Place </a:t>
                      </a:r>
                      <a:endParaRPr lang="en-US" sz="15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Ethics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Etiquette </a:t>
                      </a:r>
                      <a:endParaRPr lang="en-US" sz="15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Practices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Etiquette Management Skill</a:t>
                      </a:r>
                      <a:endParaRPr lang="ms-MY" sz="1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658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&amp; Environment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Environmental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Adaptation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Consciousness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Monitoring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Cognition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extLst>
                  <a:ext uri="{0D108BD9-81ED-4DB2-BD59-A6C34878D82A}"/>
                </a:extLst>
              </a:tr>
              <a:tr h="64658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Using Technology 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Information Technology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Information  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Technology Application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Information Technology Management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658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Management Skills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Administrative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Relationship Management Capability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Networking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/>
                </a:extLst>
              </a:tr>
              <a:tr h="64658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Change Management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Change Management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Change Management Implementation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60966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Strategic Thinking</a:t>
                      </a:r>
                      <a:endParaRPr lang="ms-MY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Strategic  Thinking Skill 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Strategic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Resolution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686799" cy="1066800"/>
          </a:xfrm>
          <a:noFill/>
          <a:ln/>
          <a:effectLst>
            <a:glow rad="228600">
              <a:srgbClr val="D09622">
                <a:alpha val="40000"/>
              </a:srgbClr>
            </a:glow>
          </a:effectLst>
          <a:extLst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b="1" dirty="0" smtClean="0"/>
              <a:t>4.0  NCS CORE ABILITIES FORMAT BAHARU</a:t>
            </a:r>
            <a:endParaRPr lang="en-US" sz="35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990600"/>
          <a:ext cx="8305800" cy="5540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4465">
                  <a:extLst>
                    <a:ext uri="{9D8B030D-6E8A-4147-A177-3AD203B41FA5}"/>
                  </a:extLst>
                </a:gridCol>
                <a:gridCol w="2612135">
                  <a:extLst>
                    <a:ext uri="{9D8B030D-6E8A-4147-A177-3AD203B41FA5}"/>
                  </a:extLst>
                </a:gridCol>
                <a:gridCol w="5029200">
                  <a:extLst>
                    <a:ext uri="{9D8B030D-6E8A-4147-A177-3AD203B41FA5}"/>
                  </a:extLst>
                </a:gridCol>
              </a:tblGrid>
              <a:tr h="5887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BIL</a:t>
                      </a:r>
                      <a:endParaRPr lang="en-US" sz="160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PERKARA</a:t>
                      </a:r>
                      <a:endParaRPr lang="en-US" sz="160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NCS-CA FORMAT BAHARU</a:t>
                      </a:r>
                      <a:endParaRPr lang="en-US" sz="160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30460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600" b="1" baseline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Tajuk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NCS</a:t>
                      </a:r>
                      <a:endParaRPr lang="en-US" sz="1600" b="1" baseline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CORE ABILITIES</a:t>
                      </a:r>
                      <a:endParaRPr lang="en-US" sz="1600" b="1" i="0" baseline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54052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Kod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NCS &amp;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Tahap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Z-009-1:2015 (TAHAP 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Z-009-2:2015 (TAHAP 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Z-009-3:2015 (TAHAP 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Z-009-4:2015 (TAHAP 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Z-009-5:2015 (TAHAP 5)</a:t>
                      </a: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7629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Pakej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NCS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Standard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 Practice (SP)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Standard Content (SC)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Curriculum of Core Ability Unit (</a:t>
                      </a:r>
                      <a:r>
                        <a:rPr lang="en-US" sz="1600" b="1" i="0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CoCA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600" b="1" i="0" dirty="0" smtClean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2609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Standard Content (SC)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Core  Ability Profile Chart (CAPC)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Core  Ability Profile (CAP)</a:t>
                      </a: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782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Performance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Indicator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Performance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 indicators </a:t>
                      </a:r>
                      <a:r>
                        <a:rPr lang="en-US" sz="1600" b="1" i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mengikut</a:t>
                      </a: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Ability </a:t>
                      </a:r>
                      <a:r>
                        <a:rPr lang="en-US" sz="1600" b="1" i="0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bagi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0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Core Ability.</a:t>
                      </a:r>
                      <a:endParaRPr lang="en-US" sz="1600" b="1" i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81000"/>
            <a:ext cx="7848600" cy="6330950"/>
          </a:xfrm>
        </p:spPr>
        <p:txBody>
          <a:bodyPr rtlCol="0">
            <a:noAutofit/>
          </a:bodyPr>
          <a:lstStyle/>
          <a:p>
            <a:pPr marL="441325" indent="-441325"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err="1" smtClean="0">
                <a:ea typeface="Times New Roman" pitchFamily="18" charset="0"/>
                <a:cs typeface="Arial" pitchFamily="34" charset="0"/>
              </a:rPr>
              <a:t>Tempoh</a:t>
            </a:r>
            <a:r>
              <a:rPr lang="en-US" sz="3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err="1" smtClean="0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3600" dirty="0" smtClean="0">
                <a:ea typeface="Times New Roman" pitchFamily="18" charset="0"/>
                <a:cs typeface="Arial" pitchFamily="34" charset="0"/>
              </a:rPr>
              <a:t>:</a:t>
            </a:r>
            <a:endParaRPr lang="en-US" dirty="0" smtClean="0">
              <a:ea typeface="Times New Roman" pitchFamily="18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>
              <a:ea typeface="Times New Roman" pitchFamily="18" charset="0"/>
              <a:cs typeface="Arial" pitchFamily="34" charset="0"/>
            </a:endParaRPr>
          </a:p>
          <a:p>
            <a:pPr marL="898525" lvl="2" indent="-3619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Pelaksanaan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teori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dilaksanakan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secara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berasingan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tempoh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ea typeface="Times New Roman" pitchFamily="18" charset="0"/>
                <a:cs typeface="Arial" pitchFamily="34" charset="0"/>
              </a:rPr>
              <a:t>termasuk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di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dalam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tempoh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program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NOSS.</a:t>
            </a: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lvl="2" indent="-37782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b="1" dirty="0" err="1" smtClean="0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amali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bagi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i="1" dirty="0">
                <a:ea typeface="Times New Roman" pitchFamily="18" charset="0"/>
                <a:cs typeface="Arial" pitchFamily="34" charset="0"/>
              </a:rPr>
              <a:t>Core Abilities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program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NOSS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dilaksanakan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bersekali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tempoh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adalah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terangkum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dalam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tempoh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program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NOSS.</a:t>
            </a: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1257300" lvl="2" indent="-342900" algn="just" fontAlgn="auto">
              <a:lnSpc>
                <a:spcPct val="150000"/>
              </a:lnSpc>
              <a:spcAft>
                <a:spcPts val="0"/>
              </a:spcAft>
              <a:buFontTx/>
              <a:buAutoNum type="arabicPeriod" startAt="2"/>
              <a:defRPr/>
            </a:pP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590800"/>
          <a:ext cx="5791200" cy="2280418"/>
        </p:xfrm>
        <a:graphic>
          <a:graphicData uri="http://schemas.openxmlformats.org/drawingml/2006/table">
            <a:tbl>
              <a:tblPr/>
              <a:tblGrid>
                <a:gridCol w="1571898"/>
                <a:gridCol w="421930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TAHAP</a:t>
                      </a:r>
                      <a:endParaRPr lang="en-MY" sz="2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TEMPOH LATIHAN TEORI MINIMUM </a:t>
                      </a:r>
                      <a:endParaRPr lang="en-MY" sz="2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94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</a:rPr>
                        <a:t>1</a:t>
                      </a:r>
                      <a:endParaRPr lang="en-MY" sz="2000" b="1" dirty="0"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>
                          <a:latin typeface="+mn-lt"/>
                          <a:ea typeface="Times New Roman"/>
                        </a:rPr>
                        <a:t>40 jam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</a:rPr>
                        <a:t>2</a:t>
                      </a:r>
                      <a:endParaRPr lang="en-MY" sz="2000" b="1" dirty="0"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>
                          <a:latin typeface="+mn-lt"/>
                          <a:ea typeface="Times New Roman"/>
                        </a:rPr>
                        <a:t>40 jam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</a:rPr>
                        <a:t>3</a:t>
                      </a:r>
                      <a:endParaRPr lang="en-MY" sz="2000" b="1" dirty="0"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>
                          <a:latin typeface="+mn-lt"/>
                          <a:ea typeface="Times New Roman"/>
                        </a:rPr>
                        <a:t>80 jam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en-MY" sz="2000" b="1" dirty="0"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>
                          <a:latin typeface="+mn-lt"/>
                          <a:ea typeface="Times New Roman"/>
                        </a:rPr>
                        <a:t>80 jam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en-MY" sz="2000" b="1" dirty="0">
                        <a:latin typeface="+mn-lt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2000" b="1" dirty="0">
                          <a:latin typeface="+mn-lt"/>
                          <a:ea typeface="Times New Roman"/>
                        </a:rPr>
                        <a:t>80 jam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8"/>
          <p:cNvSpPr txBox="1">
            <a:spLocks noChangeArrowheads="1"/>
          </p:cNvSpPr>
          <p:nvPr/>
        </p:nvSpPr>
        <p:spPr bwMode="auto">
          <a:xfrm>
            <a:off x="1714500" y="244475"/>
            <a:ext cx="5715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Kaedah Perlaksanaan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990600"/>
          <a:ext cx="7315200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819400"/>
                <a:gridCol w="2438400"/>
              </a:tblGrid>
              <a:tr h="426705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AU" sz="1600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AU" sz="1600" dirty="0" smtClean="0"/>
                        <a:t>PERKARA</a:t>
                      </a:r>
                      <a:endParaRPr lang="ms-MY" sz="1600" dirty="0"/>
                    </a:p>
                  </a:txBody>
                  <a:tcPr marT="45728" marB="4572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PENILAIAN</a:t>
                      </a:r>
                      <a:endParaRPr lang="ms-MY" sz="1600" dirty="0"/>
                    </a:p>
                  </a:txBody>
                  <a:tcPr marT="45728" marB="45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05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TEORI</a:t>
                      </a:r>
                      <a:endParaRPr lang="ms-MY" sz="1600" dirty="0"/>
                    </a:p>
                  </a:txBody>
                  <a:tcPr marT="45728" marB="45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AMALI</a:t>
                      </a:r>
                      <a:endParaRPr lang="ms-MY" sz="1600" dirty="0"/>
                    </a:p>
                  </a:txBody>
                  <a:tcPr marT="45728" marB="45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426705">
                <a:tc>
                  <a:txBody>
                    <a:bodyPr/>
                    <a:lstStyle/>
                    <a:p>
                      <a:r>
                        <a:rPr lang="en-AU" sz="1600" b="1" dirty="0" err="1" smtClean="0"/>
                        <a:t>Personel</a:t>
                      </a:r>
                      <a:r>
                        <a:rPr lang="en-AU" sz="1600" b="1" dirty="0" smtClean="0"/>
                        <a:t> </a:t>
                      </a:r>
                      <a:r>
                        <a:rPr lang="en-AU" sz="1600" b="1" dirty="0" err="1" smtClean="0"/>
                        <a:t>terlibat</a:t>
                      </a:r>
                      <a:r>
                        <a:rPr lang="en-AU" sz="1600" b="1" baseline="0" dirty="0" smtClean="0"/>
                        <a:t> </a:t>
                      </a:r>
                      <a:endParaRPr lang="ms-MY" sz="1600" b="1" dirty="0"/>
                    </a:p>
                  </a:txBody>
                  <a:tcPr marT="45728" marB="4572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PP/TP</a:t>
                      </a:r>
                      <a:endParaRPr lang="ms-MY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PP/TP</a:t>
                      </a:r>
                      <a:endParaRPr lang="ms-MY" sz="1600" dirty="0"/>
                    </a:p>
                  </a:txBody>
                  <a:tcPr marT="45728" marB="45728"/>
                </a:tc>
              </a:tr>
              <a:tr h="1234909">
                <a:tc>
                  <a:txBody>
                    <a:bodyPr/>
                    <a:lstStyle/>
                    <a:p>
                      <a:r>
                        <a:rPr lang="en-AU" sz="1600" b="1" dirty="0" err="1" smtClean="0"/>
                        <a:t>Kaedah</a:t>
                      </a:r>
                      <a:r>
                        <a:rPr lang="en-AU" sz="1600" b="1" dirty="0" smtClean="0"/>
                        <a:t> </a:t>
                      </a:r>
                      <a:r>
                        <a:rPr lang="en-AU" sz="1600" b="1" dirty="0" err="1" smtClean="0"/>
                        <a:t>pelaksanaan</a:t>
                      </a:r>
                      <a:endParaRPr lang="ms-MY" sz="1600" b="1" dirty="0"/>
                    </a:p>
                  </a:txBody>
                  <a:tcPr marT="45728" marB="4572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Dilaksanakan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secara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b="1" dirty="0" err="1" smtClean="0"/>
                        <a:t>berasingan</a:t>
                      </a:r>
                      <a:r>
                        <a:rPr lang="en-AU" sz="1600" b="0" dirty="0" smtClean="0"/>
                        <a:t> </a:t>
                      </a:r>
                      <a:r>
                        <a:rPr lang="en-AU" sz="1600" b="0" dirty="0" err="1" smtClean="0"/>
                        <a:t>daripada</a:t>
                      </a:r>
                      <a:r>
                        <a:rPr lang="en-AU" sz="1600" b="0" dirty="0" smtClean="0"/>
                        <a:t> program </a:t>
                      </a:r>
                      <a:r>
                        <a:rPr lang="en-AU" sz="1600" b="0" dirty="0" err="1" smtClean="0"/>
                        <a:t>kemahiran</a:t>
                      </a:r>
                      <a:endParaRPr lang="ms-MY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err="1" smtClean="0"/>
                        <a:t>Dilaksanakan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secara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b="1" dirty="0" err="1" smtClean="0"/>
                        <a:t>bersekali</a:t>
                      </a:r>
                      <a:r>
                        <a:rPr lang="en-AU" sz="1600" b="1" dirty="0" smtClean="0"/>
                        <a:t> </a:t>
                      </a:r>
                      <a:r>
                        <a:rPr lang="en-AU" sz="1600" b="0" dirty="0" err="1" smtClean="0"/>
                        <a:t>dengan</a:t>
                      </a:r>
                      <a:r>
                        <a:rPr lang="en-AU" sz="1600" b="0" dirty="0" smtClean="0"/>
                        <a:t> </a:t>
                      </a:r>
                      <a:r>
                        <a:rPr lang="en-AU" sz="1600" b="0" dirty="0" err="1" smtClean="0"/>
                        <a:t>setiap</a:t>
                      </a:r>
                      <a:r>
                        <a:rPr lang="en-AU" sz="1600" b="0" dirty="0" smtClean="0"/>
                        <a:t> </a:t>
                      </a:r>
                      <a:r>
                        <a:rPr lang="en-AU" sz="1600" b="0" dirty="0" err="1" smtClean="0"/>
                        <a:t>penilaian</a:t>
                      </a:r>
                      <a:r>
                        <a:rPr lang="en-AU" sz="1600" b="0" dirty="0" smtClean="0"/>
                        <a:t> </a:t>
                      </a:r>
                      <a:r>
                        <a:rPr lang="en-AU" sz="1600" b="0" dirty="0" err="1" smtClean="0"/>
                        <a:t>prestasi</a:t>
                      </a:r>
                      <a:r>
                        <a:rPr lang="en-AU" sz="1600" b="0" baseline="0" dirty="0" smtClean="0"/>
                        <a:t> p</a:t>
                      </a:r>
                      <a:r>
                        <a:rPr lang="en-AU" sz="1600" b="0" dirty="0" smtClean="0"/>
                        <a:t>rogram </a:t>
                      </a:r>
                      <a:r>
                        <a:rPr lang="en-AU" sz="1600" b="0" dirty="0" err="1" smtClean="0"/>
                        <a:t>kemahiran</a:t>
                      </a:r>
                      <a:endParaRPr lang="ms-MY" sz="1600" dirty="0"/>
                    </a:p>
                  </a:txBody>
                  <a:tcPr marT="45728" marB="45728"/>
                </a:tc>
              </a:tr>
              <a:tr h="579218">
                <a:tc>
                  <a:txBody>
                    <a:bodyPr/>
                    <a:lstStyle/>
                    <a:p>
                      <a:r>
                        <a:rPr lang="en-AU" sz="1600" b="1" dirty="0" err="1" smtClean="0"/>
                        <a:t>Markah</a:t>
                      </a:r>
                      <a:r>
                        <a:rPr lang="en-AU" sz="1600" b="1" dirty="0" smtClean="0"/>
                        <a:t> lulus minimum</a:t>
                      </a:r>
                      <a:endParaRPr lang="ms-MY" sz="1600" b="1" dirty="0"/>
                    </a:p>
                  </a:txBody>
                  <a:tcPr marT="45728" marB="4572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60%</a:t>
                      </a:r>
                      <a:endParaRPr lang="ms-MY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Skala</a:t>
                      </a:r>
                      <a:r>
                        <a:rPr lang="en-AU" sz="1600" dirty="0" smtClean="0"/>
                        <a:t> 3</a:t>
                      </a:r>
                      <a:endParaRPr lang="ms-MY" sz="1600" dirty="0"/>
                    </a:p>
                  </a:txBody>
                  <a:tcPr marT="45728" marB="45728"/>
                </a:tc>
              </a:tr>
              <a:tr h="746734">
                <a:tc>
                  <a:txBody>
                    <a:bodyPr/>
                    <a:lstStyle/>
                    <a:p>
                      <a:r>
                        <a:rPr lang="en-AU" sz="1600" b="1" dirty="0" err="1" smtClean="0"/>
                        <a:t>Perekodan</a:t>
                      </a:r>
                      <a:r>
                        <a:rPr lang="en-AU" sz="1600" b="1" dirty="0" smtClean="0"/>
                        <a:t> </a:t>
                      </a:r>
                      <a:r>
                        <a:rPr lang="en-AU" sz="1600" b="1" dirty="0" err="1" smtClean="0"/>
                        <a:t>keputusan</a:t>
                      </a:r>
                      <a:endParaRPr lang="ms-MY" sz="1600" b="1" dirty="0"/>
                    </a:p>
                  </a:txBody>
                  <a:tcPr marT="45728" marB="4572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RPK – </a:t>
                      </a:r>
                      <a:r>
                        <a:rPr lang="en-AU" sz="1600" dirty="0" err="1" smtClean="0"/>
                        <a:t>Teori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i="1" dirty="0" smtClean="0"/>
                        <a:t>Core Abilities</a:t>
                      </a:r>
                      <a:endParaRPr lang="ms-MY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Borang</a:t>
                      </a:r>
                      <a:r>
                        <a:rPr lang="en-AU" sz="1600" dirty="0" smtClean="0"/>
                        <a:t> JPK/CA/PP</a:t>
                      </a:r>
                      <a:endParaRPr lang="ms-MY" sz="1600" dirty="0"/>
                    </a:p>
                  </a:txBody>
                  <a:tcPr marT="45728" marB="45728"/>
                </a:tc>
              </a:tr>
              <a:tr h="823099">
                <a:tc>
                  <a:txBody>
                    <a:bodyPr/>
                    <a:lstStyle/>
                    <a:p>
                      <a:r>
                        <a:rPr lang="en-US" altLang="en-US" sz="1600" b="1" u="none" dirty="0" err="1" smtClean="0"/>
                        <a:t>Jenis</a:t>
                      </a:r>
                      <a:r>
                        <a:rPr lang="en-US" altLang="en-US" sz="1600" b="1" u="none" dirty="0" smtClean="0"/>
                        <a:t>  </a:t>
                      </a:r>
                      <a:r>
                        <a:rPr lang="en-US" altLang="en-US" sz="1600" b="1" u="none" dirty="0" err="1" smtClean="0"/>
                        <a:t>Penilaian</a:t>
                      </a:r>
                      <a:r>
                        <a:rPr lang="en-US" altLang="en-US" sz="1600" b="1" u="none" dirty="0" smtClean="0"/>
                        <a:t> </a:t>
                      </a:r>
                      <a:endParaRPr lang="ms-MY" sz="1600" b="1" u="none" dirty="0"/>
                    </a:p>
                  </a:txBody>
                  <a:tcPr marT="45728" marB="4572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altLang="en-US" sz="1600" b="0" dirty="0" smtClean="0"/>
                        <a:t>30 </a:t>
                      </a:r>
                      <a:r>
                        <a:rPr lang="en-US" altLang="en-US" sz="1600" b="0" dirty="0" err="1" smtClean="0"/>
                        <a:t>minit</a:t>
                      </a:r>
                      <a:r>
                        <a:rPr lang="en-US" altLang="en-US" sz="1600" b="0" dirty="0" smtClean="0"/>
                        <a:t> yang </a:t>
                      </a:r>
                      <a:r>
                        <a:rPr lang="en-US" altLang="en-US" sz="1600" b="0" dirty="0" err="1" smtClean="0"/>
                        <a:t>melibatkan</a:t>
                      </a:r>
                      <a:r>
                        <a:rPr lang="en-US" altLang="en-US" sz="1600" b="0" dirty="0" smtClean="0"/>
                        <a:t> 20 </a:t>
                      </a:r>
                      <a:r>
                        <a:rPr lang="en-US" altLang="en-US" sz="1600" b="0" dirty="0" err="1" smtClean="0"/>
                        <a:t>soalan</a:t>
                      </a:r>
                      <a:r>
                        <a:rPr lang="en-US" altLang="en-US" sz="1600" b="0" dirty="0" smtClean="0"/>
                        <a:t> </a:t>
                      </a:r>
                      <a:r>
                        <a:rPr lang="en-US" altLang="en-US" sz="1600" b="0" dirty="0" err="1" smtClean="0"/>
                        <a:t>berbentuk</a:t>
                      </a:r>
                      <a:r>
                        <a:rPr lang="en-US" altLang="en-US" sz="1600" b="0" dirty="0" smtClean="0"/>
                        <a:t> </a:t>
                      </a:r>
                      <a:r>
                        <a:rPr lang="en-US" altLang="en-US" sz="1600" b="0" dirty="0" err="1" smtClean="0"/>
                        <a:t>objektif</a:t>
                      </a:r>
                      <a:endParaRPr lang="ms-MY" sz="1600" b="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err="1" smtClean="0"/>
                        <a:t>Senarai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dirty="0" err="1" smtClean="0"/>
                        <a:t>semak</a:t>
                      </a:r>
                      <a:r>
                        <a:rPr lang="en-AU" sz="1600" dirty="0" smtClean="0"/>
                        <a:t> 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baseline="0" dirty="0" err="1" smtClean="0"/>
                        <a:t>menggunakan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err="1" smtClean="0"/>
                        <a:t>Borang</a:t>
                      </a:r>
                      <a:r>
                        <a:rPr lang="en-AU" sz="1600" dirty="0" smtClean="0"/>
                        <a:t> JPK/CA/PP</a:t>
                      </a:r>
                      <a:endParaRPr lang="ms-MY" sz="1600" dirty="0" smtClean="0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5689600"/>
            <a:ext cx="72390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300" dirty="0">
                <a:solidFill>
                  <a:prstClr val="black"/>
                </a:solidFill>
              </a:rPr>
              <a:t>Nota :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AU" sz="1300" dirty="0" err="1">
                <a:solidFill>
                  <a:prstClr val="black"/>
                </a:solidFill>
              </a:rPr>
              <a:t>Pelatih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perlu</a:t>
            </a:r>
            <a:r>
              <a:rPr lang="en-AU" sz="1300" dirty="0">
                <a:solidFill>
                  <a:prstClr val="black"/>
                </a:solidFill>
              </a:rPr>
              <a:t> lulus </a:t>
            </a:r>
            <a:r>
              <a:rPr lang="en-AU" sz="1300" dirty="0" err="1">
                <a:solidFill>
                  <a:prstClr val="black"/>
                </a:solidFill>
              </a:rPr>
              <a:t>setiap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komponen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teori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dan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amali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untuk</a:t>
            </a:r>
            <a:r>
              <a:rPr lang="en-AU" sz="1300" dirty="0">
                <a:solidFill>
                  <a:prstClr val="black"/>
                </a:solidFill>
              </a:rPr>
              <a:t> lulus </a:t>
            </a:r>
            <a:r>
              <a:rPr lang="en-AU" sz="1300" i="1" dirty="0">
                <a:solidFill>
                  <a:prstClr val="black"/>
                </a:solidFill>
              </a:rPr>
              <a:t>Core Abilities </a:t>
            </a:r>
            <a:r>
              <a:rPr lang="en-AU" sz="1300" dirty="0">
                <a:solidFill>
                  <a:prstClr val="black"/>
                </a:solidFill>
              </a:rPr>
              <a:t>(CA)</a:t>
            </a:r>
            <a:r>
              <a:rPr lang="en-AU" sz="1300" i="1" dirty="0">
                <a:solidFill>
                  <a:prstClr val="black"/>
                </a:solidFill>
              </a:rPr>
              <a:t> 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AU" sz="1300" dirty="0" err="1">
                <a:solidFill>
                  <a:prstClr val="black"/>
                </a:solidFill>
              </a:rPr>
              <a:t>Bagi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komponen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amali</a:t>
            </a:r>
            <a:r>
              <a:rPr lang="en-AU" sz="1300" dirty="0">
                <a:solidFill>
                  <a:prstClr val="black"/>
                </a:solidFill>
              </a:rPr>
              <a:t>, </a:t>
            </a:r>
            <a:r>
              <a:rPr lang="en-AU" sz="1300" dirty="0" err="1">
                <a:solidFill>
                  <a:prstClr val="black"/>
                </a:solidFill>
              </a:rPr>
              <a:t>pelatih</a:t>
            </a:r>
            <a:r>
              <a:rPr lang="en-AU" sz="1300" dirty="0">
                <a:solidFill>
                  <a:prstClr val="black"/>
                </a:solidFill>
              </a:rPr>
              <a:t> yang </a:t>
            </a:r>
            <a:r>
              <a:rPr lang="en-AU" sz="1300" dirty="0" err="1">
                <a:solidFill>
                  <a:prstClr val="black"/>
                </a:solidFill>
              </a:rPr>
              <a:t>gagal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penilaian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prestasi</a:t>
            </a:r>
            <a:r>
              <a:rPr lang="en-AU" sz="1300" dirty="0">
                <a:solidFill>
                  <a:prstClr val="black"/>
                </a:solidFill>
              </a:rPr>
              <a:t> program </a:t>
            </a:r>
            <a:r>
              <a:rPr lang="en-AU" sz="1300" dirty="0" err="1">
                <a:solidFill>
                  <a:prstClr val="black"/>
                </a:solidFill>
              </a:rPr>
              <a:t>kemahiran</a:t>
            </a:r>
            <a:r>
              <a:rPr lang="en-AU" sz="1300" dirty="0">
                <a:solidFill>
                  <a:prstClr val="black"/>
                </a:solidFill>
              </a:rPr>
              <a:t>, </a:t>
            </a:r>
            <a:r>
              <a:rPr lang="en-AU" sz="1300" dirty="0" err="1">
                <a:solidFill>
                  <a:prstClr val="black"/>
                </a:solidFill>
              </a:rPr>
              <a:t>secara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automatik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gagal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penilaian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amali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i="1" dirty="0">
                <a:solidFill>
                  <a:prstClr val="black"/>
                </a:solidFill>
              </a:rPr>
              <a:t>Core Abilities 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dan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perlu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mengulang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semula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komponen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amali</a:t>
            </a:r>
            <a:r>
              <a:rPr lang="en-AU" sz="1300" dirty="0">
                <a:solidFill>
                  <a:prstClr val="black"/>
                </a:solidFill>
              </a:rPr>
              <a:t> CA </a:t>
            </a:r>
            <a:r>
              <a:rPr lang="en-AU" sz="1300" dirty="0" err="1">
                <a:solidFill>
                  <a:prstClr val="black"/>
                </a:solidFill>
              </a:rPr>
              <a:t>bersekali</a:t>
            </a:r>
            <a:r>
              <a:rPr lang="en-AU" sz="1300" dirty="0">
                <a:solidFill>
                  <a:prstClr val="black"/>
                </a:solidFill>
              </a:rPr>
              <a:t>  </a:t>
            </a:r>
            <a:r>
              <a:rPr lang="en-AU" sz="1300" dirty="0" err="1">
                <a:solidFill>
                  <a:prstClr val="black"/>
                </a:solidFill>
              </a:rPr>
              <a:t>penilaian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prestasi</a:t>
            </a:r>
            <a:r>
              <a:rPr lang="en-AU" sz="1300" dirty="0">
                <a:solidFill>
                  <a:prstClr val="black"/>
                </a:solidFill>
              </a:rPr>
              <a:t> program </a:t>
            </a:r>
            <a:r>
              <a:rPr lang="en-AU" sz="1300" dirty="0" err="1">
                <a:solidFill>
                  <a:prstClr val="black"/>
                </a:solidFill>
              </a:rPr>
              <a:t>kemahiran</a:t>
            </a:r>
            <a:r>
              <a:rPr lang="en-AU" sz="1300" dirty="0">
                <a:solidFill>
                  <a:prstClr val="black"/>
                </a:solidFill>
              </a:rPr>
              <a:t> </a:t>
            </a:r>
            <a:r>
              <a:rPr lang="en-AU" sz="1300" dirty="0" err="1">
                <a:solidFill>
                  <a:prstClr val="black"/>
                </a:solidFill>
              </a:rPr>
              <a:t>tersebut</a:t>
            </a:r>
            <a:r>
              <a:rPr lang="en-AU" sz="1300" dirty="0">
                <a:solidFill>
                  <a:prstClr val="black"/>
                </a:solidFill>
              </a:rPr>
              <a:t>.</a:t>
            </a:r>
            <a:endParaRPr lang="ms-MY" sz="1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https://encrypted-tbn3.gstatic.com/images?q=tbn:ANd9GcQKziXzScXNhVXxltQ-4uF2J8WSGF89LLNu2AzwuOXetkDR-7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3" y="1365250"/>
            <a:ext cx="46720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8575" y="4352925"/>
            <a:ext cx="2830513" cy="2246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JABATAN PEMBANGUNAN KEMAHIRAN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ARAS 7&amp;8,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BLOK D4, KOMPLEKS D,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PUSAT PENTADBIRAN KERAJAAN PERSEKUTUAN,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62530 PUTRAJAYA.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TEL: 03-8886 5589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FAKS: 03-8889 2430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FF0000"/>
                </a:solidFill>
                <a:latin typeface="Georgia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23236" name="Text Box 3"/>
          <p:cNvSpPr txBox="1">
            <a:spLocks noChangeArrowheads="1"/>
          </p:cNvSpPr>
          <p:nvPr/>
        </p:nvSpPr>
        <p:spPr bwMode="auto">
          <a:xfrm>
            <a:off x="6124575" y="4391025"/>
            <a:ext cx="2971800" cy="203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JABATAN PEMBANGUNAN KEMAHIRAN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BLOK 4803, SUITE 0-10,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BANGUNAN CBD PERDANA,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OFF PERSIARAN FLORA,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63000 CYBERJAYA,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SELANGOR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TEL: 03-8321 4700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FAKS: 03-8321 4868</a:t>
            </a:r>
          </a:p>
        </p:txBody>
      </p:sp>
      <p:pic>
        <p:nvPicPr>
          <p:cNvPr id="81925" name="Picture 2" descr="https://encrypted-tbn2.gstatic.com/images?q=tbn:ANd9GcTzkBcsIJ5h4YaQ3N4Xd8amVAs-jamWfgYeCX_q6JqmhlzgialD2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6324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06013" y="507356"/>
            <a:ext cx="586940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/>
            </a:pPr>
            <a:r>
              <a:rPr lang="en-MY" altLang="zh-CN" sz="36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TERIMA KASIH</a:t>
            </a:r>
            <a:endParaRPr lang="en-US" altLang="zh-CN" sz="36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27" name="Rectangle 13"/>
          <p:cNvSpPr>
            <a:spLocks noChangeArrowheads="1"/>
          </p:cNvSpPr>
          <p:nvPr/>
        </p:nvSpPr>
        <p:spPr bwMode="auto">
          <a:xfrm>
            <a:off x="2419350" y="3584575"/>
            <a:ext cx="465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Georgia" pitchFamily="18" charset="0"/>
                <a:ea typeface="SimSun" pitchFamily="2" charset="-122"/>
              </a:rPr>
              <a:t>www.dsd.gov.my</a:t>
            </a:r>
            <a:endParaRPr lang="en-MY" altLang="en-US" sz="2800" b="1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938" y="2989263"/>
            <a:ext cx="1290637" cy="147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8838" y="2111375"/>
            <a:ext cx="1290637" cy="147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6238" y="3303588"/>
            <a:ext cx="1290637" cy="147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4913" y="2124075"/>
            <a:ext cx="725487" cy="125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7838" y="2979738"/>
            <a:ext cx="1290637" cy="296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23245" name="Text Box 3"/>
          <p:cNvSpPr txBox="1">
            <a:spLocks noChangeArrowheads="1"/>
          </p:cNvSpPr>
          <p:nvPr/>
        </p:nvSpPr>
        <p:spPr bwMode="auto">
          <a:xfrm>
            <a:off x="2873660" y="4320152"/>
            <a:ext cx="3276600" cy="224676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PUSAT LATIHAN PENGAJAR &amp; KEMAHIRAN LANJUTAN (CIAST),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JABATAN PEMBANGUNAN KEMAHIRAN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JALAN PETANI 19/1, SEKSYEN 19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40900 </a:t>
            </a:r>
            <a:r>
              <a:rPr lang="en-US" sz="12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SHAH</a:t>
            </a: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 ALAM, 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SELANGOR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TEL: 03-55438200</a:t>
            </a:r>
          </a:p>
          <a:p>
            <a:pPr algn="ctr" eaLnBrk="1" hangingPunct="1">
              <a:buClr>
                <a:srgbClr val="FFFFFF"/>
              </a:buClr>
              <a:buFont typeface="Georgia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Georgia" pitchFamily="18" charset="0"/>
                <a:ea typeface="SimSun" pitchFamily="2" charset="-122"/>
              </a:rPr>
              <a:t>FAKS: 03-55438216</a:t>
            </a:r>
          </a:p>
        </p:txBody>
      </p:sp>
      <p:sp>
        <p:nvSpPr>
          <p:cNvPr id="81936" name="Slide Number Placeholder 13"/>
          <p:cNvSpPr>
            <a:spLocks noGrp="1"/>
          </p:cNvSpPr>
          <p:nvPr>
            <p:ph type="sldNum" sz="quarter" idx="12"/>
          </p:nvPr>
        </p:nvSpPr>
        <p:spPr bwMode="auto">
          <a:xfrm>
            <a:off x="6284913" y="654050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644C229-513E-4640-B639-38380BF8F93D}" type="slidenum">
              <a:rPr lang="en-MY">
                <a:solidFill>
                  <a:srgbClr val="000000"/>
                </a:solidFill>
              </a:rPr>
              <a:pPr/>
              <a:t>66</a:t>
            </a:fld>
            <a:endParaRPr lang="en-MY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73100" y="628650"/>
            <a:ext cx="2917825" cy="530225"/>
          </a:xfrm>
        </p:spPr>
        <p:txBody>
          <a:bodyPr/>
          <a:lstStyle/>
          <a:p>
            <a:r>
              <a:rPr lang="ms-MY" sz="1800" b="1" smtClean="0"/>
              <a:t>PERUNTUKAN AKTA 652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870B0-98B2-4A6F-9D84-36DC3027B377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2401888" cy="4286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s-MY" sz="2000" b="1" dirty="0" smtClean="0"/>
              <a:t>Bahagian V, Seksyen 23</a:t>
            </a:r>
          </a:p>
          <a:p>
            <a:pPr fontAlgn="auto">
              <a:spcAft>
                <a:spcPts val="0"/>
              </a:spcAft>
              <a:defRPr/>
            </a:pPr>
            <a:endParaRPr lang="ms-MY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7632" t="31950" r="24210" b="14718"/>
          <a:stretch/>
        </p:blipFill>
        <p:spPr>
          <a:xfrm>
            <a:off x="276225" y="2022475"/>
            <a:ext cx="8591550" cy="437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2025650" y="120650"/>
            <a:ext cx="456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  <a:cs typeface="Tahoma" pitchFamily="34" charset="0"/>
              </a:rPr>
              <a:t>TAMBAH KAPASITI PELATIH</a:t>
            </a:r>
            <a:endParaRPr lang="en-US" sz="2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609600" y="411163"/>
            <a:ext cx="68564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457200"/>
            <a:r>
              <a:rPr lang="en-US" sz="3300" b="1">
                <a:solidFill>
                  <a:srgbClr val="000000"/>
                </a:solidFill>
                <a:latin typeface="Calibri" pitchFamily="34" charset="0"/>
              </a:rPr>
              <a:t>KAPASITI PELATIH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0013" y="1219200"/>
          <a:ext cx="8943974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DF0B4-6A8A-4BCD-97A5-A6FB35C25C5D}" type="slidenum">
              <a:rPr lang="en-US" sz="11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8</a:t>
            </a:fld>
            <a:endParaRPr lang="en-US" sz="11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" y="2089150"/>
            <a:ext cx="339725" cy="7080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/>
              <a:t>1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1238" y="2151063"/>
            <a:ext cx="409575" cy="6461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463" y="2208213"/>
            <a:ext cx="369887" cy="6477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3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64350" y="2151063"/>
            <a:ext cx="369888" cy="7080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/>
              <a:t>4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99571-2810-4904-A757-224135DCB942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extBox 7"/>
          <p:cNvSpPr txBox="1">
            <a:spLocks noGrp="1" noChangeArrowheads="1"/>
          </p:cNvSpPr>
          <p:nvPr>
            <p:ph idx="4294967295"/>
          </p:nvPr>
        </p:nvSpPr>
        <p:spPr>
          <a:xfrm>
            <a:off x="0" y="1600200"/>
            <a:ext cx="8724900" cy="33401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0540" tIns="35270" rIns="70540" bIns="35270" rtlCol="0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Proses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menilai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keupayaan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keupayaan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PB/PLK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menyediakan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keperluan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personel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pentauliahan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kemudahan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fizikal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latihan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latihan</a:t>
            </a:r>
            <a:r>
              <a:rPr lang="en-U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menampung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kapasiti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satu-satu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Pentauliahan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Kemahiran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(PPPPK)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dilantik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JPK.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mengemukakan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permohonan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penambahan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kapasiti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berserta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caj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ditetapkan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diluluskan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merujuk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/program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sesuatu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/program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boleh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dikongsikan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tahap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/program yang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lain.</a:t>
            </a: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-12700" y="504825"/>
            <a:ext cx="9074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457200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PROSES PENAMBAHAN KAPASITI PELATIH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3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32611</TotalTime>
  <Words>3717</Words>
  <Application>Microsoft Office PowerPoint</Application>
  <PresentationFormat>On-screen Show (4:3)</PresentationFormat>
  <Paragraphs>833</Paragraphs>
  <Slides>66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66</vt:i4>
      </vt:variant>
    </vt:vector>
  </HeadingPairs>
  <TitlesOfParts>
    <vt:vector size="87" baseType="lpstr">
      <vt:lpstr>Arial</vt:lpstr>
      <vt:lpstr>Calibri</vt:lpstr>
      <vt:lpstr>Century Gothic</vt:lpstr>
      <vt:lpstr>Tahoma</vt:lpstr>
      <vt:lpstr>Verdana</vt:lpstr>
      <vt:lpstr>Times New Roman</vt:lpstr>
      <vt:lpstr>Wingdings 3</vt:lpstr>
      <vt:lpstr>Arial Unicode MS</vt:lpstr>
      <vt:lpstr>Lucida Sans Unicode</vt:lpstr>
      <vt:lpstr>Aharoni</vt:lpstr>
      <vt:lpstr>Adobe Fan Heiti Std B</vt:lpstr>
      <vt:lpstr>Albertus Extra Bold</vt:lpstr>
      <vt:lpstr>Adobe Garamond Pro Bold</vt:lpstr>
      <vt:lpstr>Albertus Medium</vt:lpstr>
      <vt:lpstr>Tw Cen MT</vt:lpstr>
      <vt:lpstr>+mn-ea</vt:lpstr>
      <vt:lpstr>Wingdings</vt:lpstr>
      <vt:lpstr>SimSun</vt:lpstr>
      <vt:lpstr>Georgia</vt:lpstr>
      <vt:lpstr>Office Theme</vt:lpstr>
      <vt:lpstr>1_Office Theme</vt:lpstr>
      <vt:lpstr>TAKLIMAT RINGKAS PENTAULIAHAN SISTEM PERSIJILAN KEMAHIRAN MALAYSIA</vt:lpstr>
      <vt:lpstr>Kandungan</vt:lpstr>
      <vt:lpstr>Slide 3</vt:lpstr>
      <vt:lpstr>Slide 4</vt:lpstr>
      <vt:lpstr>Slide 5</vt:lpstr>
      <vt:lpstr>TAFSIRAN KAPASITI PELATIH</vt:lpstr>
      <vt:lpstr>PERUNTUKAN AKTA 652</vt:lpstr>
      <vt:lpstr>Slide 8</vt:lpstr>
      <vt:lpstr>Slide 9</vt:lpstr>
      <vt:lpstr>Slide 10</vt:lpstr>
      <vt:lpstr>Slide 11</vt:lpstr>
      <vt:lpstr>Permohonan Pindaan Maklumat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PPKSPP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Kaedah Pelaksanaan Penilaian  Mengikut Program</vt:lpstr>
      <vt:lpstr>Komponen Penilaian Program Biasa</vt:lpstr>
      <vt:lpstr>Pelaksanaan Latihan Tahap Tunggal  (Single Tier)</vt:lpstr>
      <vt:lpstr>Pelaksanaan Penilaian Tahap Tunggal (Single Tier)- sambungan</vt:lpstr>
      <vt:lpstr>Pelaksanaan Penilaian Tahap Tunggal (Single Tier)- sambungan</vt:lpstr>
      <vt:lpstr>Persijilan Tahap Tunggal  (Single Tier)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4.0  NCS CORE ABILITIES FORMAT BAHARU</vt:lpstr>
      <vt:lpstr>Slide 64</vt:lpstr>
      <vt:lpstr>Slide 65</vt:lpstr>
      <vt:lpstr>Slide 66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1454</cp:revision>
  <cp:lastPrinted>2018-01-11T02:46:27Z</cp:lastPrinted>
  <dcterms:created xsi:type="dcterms:W3CDTF">2010-05-23T14:28:12Z</dcterms:created>
  <dcterms:modified xsi:type="dcterms:W3CDTF">2018-05-07T08:36:16Z</dcterms:modified>
</cp:coreProperties>
</file>